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7" r:id="rId1"/>
  </p:sldMasterIdLst>
  <p:notesMasterIdLst>
    <p:notesMasterId r:id="rId37"/>
  </p:notesMasterIdLst>
  <p:handoutMasterIdLst>
    <p:handoutMasterId r:id="rId38"/>
  </p:handoutMasterIdLst>
  <p:sldIdLst>
    <p:sldId id="256" r:id="rId2"/>
    <p:sldId id="268" r:id="rId3"/>
    <p:sldId id="311" r:id="rId4"/>
    <p:sldId id="488" r:id="rId5"/>
    <p:sldId id="271" r:id="rId6"/>
    <p:sldId id="270" r:id="rId7"/>
    <p:sldId id="334" r:id="rId8"/>
    <p:sldId id="267" r:id="rId9"/>
    <p:sldId id="336" r:id="rId10"/>
    <p:sldId id="503" r:id="rId11"/>
    <p:sldId id="339" r:id="rId12"/>
    <p:sldId id="348" r:id="rId13"/>
    <p:sldId id="343" r:id="rId14"/>
    <p:sldId id="504" r:id="rId15"/>
    <p:sldId id="489" r:id="rId16"/>
    <p:sldId id="332" r:id="rId17"/>
    <p:sldId id="293" r:id="rId18"/>
    <p:sldId id="300" r:id="rId19"/>
    <p:sldId id="370" r:id="rId20"/>
    <p:sldId id="500" r:id="rId21"/>
    <p:sldId id="263" r:id="rId22"/>
    <p:sldId id="264" r:id="rId23"/>
    <p:sldId id="322" r:id="rId24"/>
    <p:sldId id="502" r:id="rId25"/>
    <p:sldId id="290" r:id="rId26"/>
    <p:sldId id="282" r:id="rId27"/>
    <p:sldId id="292" r:id="rId28"/>
    <p:sldId id="278" r:id="rId29"/>
    <p:sldId id="327" r:id="rId30"/>
    <p:sldId id="279" r:id="rId31"/>
    <p:sldId id="506" r:id="rId32"/>
    <p:sldId id="302" r:id="rId33"/>
    <p:sldId id="273" r:id="rId34"/>
    <p:sldId id="29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62E"/>
    <a:srgbClr val="FDC9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40"/>
    <p:restoredTop sz="91160" autoAdjust="0"/>
  </p:normalViewPr>
  <p:slideViewPr>
    <p:cSldViewPr snapToGrid="0" snapToObjects="1">
      <p:cViewPr>
        <p:scale>
          <a:sx n="75" d="100"/>
          <a:sy n="75" d="100"/>
        </p:scale>
        <p:origin x="-21" y="-261"/>
      </p:cViewPr>
      <p:guideLst/>
    </p:cSldViewPr>
  </p:slideViewPr>
  <p:notesTextViewPr>
    <p:cViewPr>
      <p:scale>
        <a:sx n="150" d="100"/>
        <a:sy n="150" d="100"/>
      </p:scale>
      <p:origin x="0" y="0"/>
    </p:cViewPr>
  </p:notesTextViewPr>
  <p:notesViewPr>
    <p:cSldViewPr snapToGrid="0" snapToObjects="1">
      <p:cViewPr varScale="1">
        <p:scale>
          <a:sx n="145" d="100"/>
          <a:sy n="145" d="100"/>
        </p:scale>
        <p:origin x="389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6" Type="http://schemas.openxmlformats.org/officeDocument/2006/relationships/image" Target="../media/image51.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6" Type="http://schemas.openxmlformats.org/officeDocument/2006/relationships/image" Target="../media/image51.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DF1DAF-8E3D-4EC5-9402-2E2DF213118E}"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BA581DED-EC75-4733-B257-EBE22C8F6410}">
      <dgm:prSet/>
      <dgm:spPr/>
      <dgm:t>
        <a:bodyPr/>
        <a:lstStyle/>
        <a:p>
          <a:pPr>
            <a:lnSpc>
              <a:spcPct val="100000"/>
            </a:lnSpc>
          </a:pPr>
          <a:r>
            <a:rPr lang="en-AU" b="1" i="0" dirty="0" err="1"/>
            <a:t>Tuần</a:t>
          </a:r>
          <a:r>
            <a:rPr lang="en-AU" b="1" i="0" dirty="0"/>
            <a:t> </a:t>
          </a:r>
          <a:r>
            <a:rPr lang="en-AU" b="1" i="0" dirty="0" err="1"/>
            <a:t>lễ</a:t>
          </a:r>
          <a:r>
            <a:rPr lang="en-AU" b="1" i="0" dirty="0"/>
            <a:t> </a:t>
          </a:r>
          <a:r>
            <a:rPr lang="en-AU" b="1" i="0" dirty="0" err="1"/>
            <a:t>Nâng</a:t>
          </a:r>
          <a:r>
            <a:rPr lang="en-AU" b="1" i="0" dirty="0"/>
            <a:t> </a:t>
          </a:r>
          <a:r>
            <a:rPr lang="en-AU" b="1" i="0" dirty="0" err="1"/>
            <a:t>cao</a:t>
          </a:r>
          <a:r>
            <a:rPr lang="en-AU" b="1" i="0" dirty="0"/>
            <a:t> </a:t>
          </a:r>
          <a:r>
            <a:rPr lang="en-AU" b="1" i="0" dirty="0" err="1"/>
            <a:t>nhận</a:t>
          </a:r>
          <a:r>
            <a:rPr lang="en-AU" b="1" i="0" dirty="0"/>
            <a:t> </a:t>
          </a:r>
          <a:r>
            <a:rPr lang="en-AU" b="1" i="0" dirty="0" err="1"/>
            <a:t>thức</a:t>
          </a:r>
          <a:r>
            <a:rPr lang="en-AU" b="1" i="0" dirty="0"/>
            <a:t> </a:t>
          </a:r>
          <a:r>
            <a:rPr lang="en-AU" b="1" i="0" dirty="0" err="1"/>
            <a:t>về</a:t>
          </a:r>
          <a:r>
            <a:rPr lang="en-AU" b="1" i="0" dirty="0"/>
            <a:t> </a:t>
          </a:r>
          <a:r>
            <a:rPr lang="en-AU" b="1" i="0" dirty="0" err="1"/>
            <a:t>lừa</a:t>
          </a:r>
          <a:r>
            <a:rPr lang="en-AU" b="1" i="0" dirty="0"/>
            <a:t> </a:t>
          </a:r>
          <a:r>
            <a:rPr lang="en-AU" b="1" i="0" dirty="0" err="1"/>
            <a:t>đảo</a:t>
          </a:r>
          <a:r>
            <a:rPr lang="en-AU" b="1" i="0" dirty="0"/>
            <a:t> (Scam Awareness Week) </a:t>
          </a:r>
          <a:endParaRPr lang="en-US" dirty="0"/>
        </a:p>
      </dgm:t>
    </dgm:pt>
    <dgm:pt modelId="{345741B4-07FA-4D96-9671-C295BCBD144A}" type="parTrans" cxnId="{4E09FBAC-7786-4DFA-8043-55E98C14E40C}">
      <dgm:prSet/>
      <dgm:spPr/>
      <dgm:t>
        <a:bodyPr/>
        <a:lstStyle/>
        <a:p>
          <a:endParaRPr lang="en-US"/>
        </a:p>
      </dgm:t>
    </dgm:pt>
    <dgm:pt modelId="{C2B16318-F6D0-4AE6-BCCA-6DF750A10805}" type="sibTrans" cxnId="{4E09FBAC-7786-4DFA-8043-55E98C14E40C}">
      <dgm:prSet/>
      <dgm:spPr/>
      <dgm:t>
        <a:bodyPr/>
        <a:lstStyle/>
        <a:p>
          <a:endParaRPr lang="en-US"/>
        </a:p>
      </dgm:t>
    </dgm:pt>
    <dgm:pt modelId="{1FC37A80-5C7B-4D98-9390-D62A2838A84C}">
      <dgm:prSet/>
      <dgm:spPr/>
      <dgm:t>
        <a:bodyPr/>
        <a:lstStyle/>
        <a:p>
          <a:pPr>
            <a:lnSpc>
              <a:spcPct val="100000"/>
            </a:lnSpc>
          </a:pPr>
          <a:r>
            <a:rPr lang="en-US" b="1" dirty="0" err="1"/>
            <a:t>Tiếp</a:t>
          </a:r>
          <a:r>
            <a:rPr lang="en-US" b="1" dirty="0"/>
            <a:t> </a:t>
          </a:r>
          <a:r>
            <a:rPr lang="en-US" b="1" dirty="0" err="1"/>
            <a:t>cận</a:t>
          </a:r>
          <a:r>
            <a:rPr lang="en-US" b="1" dirty="0"/>
            <a:t> </a:t>
          </a:r>
          <a:r>
            <a:rPr lang="en-US" b="1" dirty="0" err="1"/>
            <a:t>người</a:t>
          </a:r>
          <a:r>
            <a:rPr lang="en-US" b="1" dirty="0"/>
            <a:t> </a:t>
          </a:r>
          <a:r>
            <a:rPr lang="en-US" b="1" dirty="0" err="1"/>
            <a:t>bản</a:t>
          </a:r>
          <a:r>
            <a:rPr lang="en-US" b="1" dirty="0"/>
            <a:t> </a:t>
          </a:r>
          <a:r>
            <a:rPr lang="en-US" b="1" dirty="0" err="1"/>
            <a:t>địa</a:t>
          </a:r>
          <a:endParaRPr lang="en-US" b="1" dirty="0"/>
        </a:p>
      </dgm:t>
    </dgm:pt>
    <dgm:pt modelId="{2FABC6D8-6B9E-4C7F-94AA-9263CFBDCDC1}" type="parTrans" cxnId="{F40E22C9-B4C5-47AB-99D2-9E22C6A4D6CA}">
      <dgm:prSet/>
      <dgm:spPr/>
      <dgm:t>
        <a:bodyPr/>
        <a:lstStyle/>
        <a:p>
          <a:endParaRPr lang="en-US"/>
        </a:p>
      </dgm:t>
    </dgm:pt>
    <dgm:pt modelId="{E2EABDB9-D53F-4B62-B91D-2E2385360E5F}" type="sibTrans" cxnId="{F40E22C9-B4C5-47AB-99D2-9E22C6A4D6CA}">
      <dgm:prSet/>
      <dgm:spPr/>
      <dgm:t>
        <a:bodyPr/>
        <a:lstStyle/>
        <a:p>
          <a:endParaRPr lang="en-US"/>
        </a:p>
      </dgm:t>
    </dgm:pt>
    <dgm:pt modelId="{2A90CA40-E3D5-47BF-8F8D-23B8BFC15A3E}">
      <dgm:prSet/>
      <dgm:spPr/>
      <dgm:t>
        <a:bodyPr/>
        <a:lstStyle/>
        <a:p>
          <a:pPr>
            <a:lnSpc>
              <a:spcPct val="100000"/>
            </a:lnSpc>
          </a:pPr>
          <a:r>
            <a:rPr lang="en-AU" b="1" i="0" dirty="0" err="1"/>
            <a:t>Các</a:t>
          </a:r>
          <a:r>
            <a:rPr lang="en-AU" b="1" i="0" dirty="0"/>
            <a:t> </a:t>
          </a:r>
          <a:r>
            <a:rPr lang="en-AU" b="1" i="0" dirty="0" err="1"/>
            <a:t>ấn</a:t>
          </a:r>
          <a:r>
            <a:rPr lang="en-AU" b="1" i="0" dirty="0"/>
            <a:t> </a:t>
          </a:r>
          <a:r>
            <a:rPr lang="en-AU" b="1" i="0" dirty="0" err="1"/>
            <a:t>phẩm</a:t>
          </a:r>
          <a:endParaRPr lang="en-US" dirty="0"/>
        </a:p>
      </dgm:t>
    </dgm:pt>
    <dgm:pt modelId="{83F0D46B-F96D-42F9-A246-9FCD17B5A4D7}" type="parTrans" cxnId="{8658423C-C873-43C9-9938-47447C89BE2D}">
      <dgm:prSet/>
      <dgm:spPr/>
      <dgm:t>
        <a:bodyPr/>
        <a:lstStyle/>
        <a:p>
          <a:endParaRPr lang="en-US"/>
        </a:p>
      </dgm:t>
    </dgm:pt>
    <dgm:pt modelId="{8480980B-09AA-4DAF-98BD-96D03E2D3897}" type="sibTrans" cxnId="{8658423C-C873-43C9-9938-47447C89BE2D}">
      <dgm:prSet/>
      <dgm:spPr/>
      <dgm:t>
        <a:bodyPr/>
        <a:lstStyle/>
        <a:p>
          <a:endParaRPr lang="en-US"/>
        </a:p>
      </dgm:t>
    </dgm:pt>
    <dgm:pt modelId="{05B3DF4D-61E2-4A1F-8009-3A7813202423}">
      <dgm:prSet/>
      <dgm:spPr/>
      <dgm:t>
        <a:bodyPr/>
        <a:lstStyle/>
        <a:p>
          <a:pPr>
            <a:lnSpc>
              <a:spcPct val="100000"/>
            </a:lnSpc>
          </a:pPr>
          <a:r>
            <a:rPr lang="en-AU" b="1" i="0" dirty="0"/>
            <a:t>Trang web</a:t>
          </a:r>
          <a:endParaRPr lang="en-US" dirty="0"/>
        </a:p>
      </dgm:t>
    </dgm:pt>
    <dgm:pt modelId="{2DD7AFB2-6D60-4978-BD4E-699D2DF44469}" type="parTrans" cxnId="{34D6A6ED-A7FD-45E0-A662-1F027DBF2412}">
      <dgm:prSet/>
      <dgm:spPr/>
      <dgm:t>
        <a:bodyPr/>
        <a:lstStyle/>
        <a:p>
          <a:endParaRPr lang="en-US"/>
        </a:p>
      </dgm:t>
    </dgm:pt>
    <dgm:pt modelId="{6830663C-95B3-4D86-8E13-5E321F104A72}" type="sibTrans" cxnId="{34D6A6ED-A7FD-45E0-A662-1F027DBF2412}">
      <dgm:prSet/>
      <dgm:spPr/>
      <dgm:t>
        <a:bodyPr/>
        <a:lstStyle/>
        <a:p>
          <a:endParaRPr lang="en-US"/>
        </a:p>
      </dgm:t>
    </dgm:pt>
    <dgm:pt modelId="{D396C37F-A3CA-48F4-96A4-D93215ABDF52}">
      <dgm:prSet/>
      <dgm:spPr/>
      <dgm:t>
        <a:bodyPr/>
        <a:lstStyle/>
        <a:p>
          <a:pPr>
            <a:lnSpc>
              <a:spcPct val="100000"/>
            </a:lnSpc>
          </a:pPr>
          <a:r>
            <a:rPr lang="en-AU" b="1" i="0" dirty="0" err="1"/>
            <a:t>Truyền</a:t>
          </a:r>
          <a:r>
            <a:rPr lang="en-AU" b="1" i="0" dirty="0"/>
            <a:t> </a:t>
          </a:r>
          <a:r>
            <a:rPr lang="en-AU" b="1" i="0" dirty="0" err="1"/>
            <a:t>thông</a:t>
          </a:r>
          <a:r>
            <a:rPr lang="en-AU" b="1" i="0" dirty="0"/>
            <a:t> </a:t>
          </a:r>
          <a:r>
            <a:rPr lang="en-AU" b="1" i="0" dirty="0" err="1"/>
            <a:t>và</a:t>
          </a:r>
          <a:r>
            <a:rPr lang="en-AU" b="1" i="0" dirty="0"/>
            <a:t> </a:t>
          </a:r>
          <a:r>
            <a:rPr lang="en-AU" b="1" i="0" dirty="0" err="1"/>
            <a:t>truyền</a:t>
          </a:r>
          <a:r>
            <a:rPr lang="en-AU" b="1" i="0" dirty="0"/>
            <a:t> </a:t>
          </a:r>
          <a:r>
            <a:rPr lang="en-AU" b="1" i="0" dirty="0" err="1"/>
            <a:t>thông</a:t>
          </a:r>
          <a:r>
            <a:rPr lang="en-AU" b="1" i="0" dirty="0"/>
            <a:t> </a:t>
          </a:r>
          <a:r>
            <a:rPr lang="en-AU" b="1" i="0" dirty="0" err="1"/>
            <a:t>xã</a:t>
          </a:r>
          <a:r>
            <a:rPr lang="en-AU" b="1" i="0" dirty="0"/>
            <a:t> </a:t>
          </a:r>
          <a:r>
            <a:rPr lang="en-AU" b="1" i="0" dirty="0" err="1"/>
            <a:t>hội</a:t>
          </a:r>
          <a:endParaRPr lang="en-US" dirty="0"/>
        </a:p>
      </dgm:t>
    </dgm:pt>
    <dgm:pt modelId="{3188F484-C2FE-4A30-86E5-327CBF6054C0}" type="parTrans" cxnId="{6D593D81-7B11-48DB-9B63-01F3DADA73FF}">
      <dgm:prSet/>
      <dgm:spPr/>
      <dgm:t>
        <a:bodyPr/>
        <a:lstStyle/>
        <a:p>
          <a:endParaRPr lang="en-US"/>
        </a:p>
      </dgm:t>
    </dgm:pt>
    <dgm:pt modelId="{24C5A2D8-5D97-4004-96DC-15FB0D780C8F}" type="sibTrans" cxnId="{6D593D81-7B11-48DB-9B63-01F3DADA73FF}">
      <dgm:prSet/>
      <dgm:spPr/>
      <dgm:t>
        <a:bodyPr/>
        <a:lstStyle/>
        <a:p>
          <a:endParaRPr lang="en-US"/>
        </a:p>
      </dgm:t>
    </dgm:pt>
    <dgm:pt modelId="{B387BC82-F32D-4AF2-8AE5-51EACC06B3EC}">
      <dgm:prSet/>
      <dgm:spPr/>
      <dgm:t>
        <a:bodyPr/>
        <a:lstStyle/>
        <a:p>
          <a:pPr>
            <a:lnSpc>
              <a:spcPct val="100000"/>
            </a:lnSpc>
          </a:pPr>
          <a:r>
            <a:rPr lang="en-AU" b="1" i="0" dirty="0" err="1"/>
            <a:t>Hệ</a:t>
          </a:r>
          <a:r>
            <a:rPr lang="en-AU" b="1" i="0" dirty="0"/>
            <a:t> </a:t>
          </a:r>
          <a:r>
            <a:rPr lang="en-AU" b="1" i="0" dirty="0" err="1"/>
            <a:t>tống</a:t>
          </a:r>
          <a:r>
            <a:rPr lang="en-AU" b="1" i="0" dirty="0"/>
            <a:t> </a:t>
          </a:r>
          <a:r>
            <a:rPr lang="en-AU" b="1" i="0" dirty="0" err="1"/>
            <a:t>tình</a:t>
          </a:r>
          <a:r>
            <a:rPr lang="en-AU" b="1" i="0" dirty="0"/>
            <a:t> </a:t>
          </a:r>
          <a:r>
            <a:rPr lang="en-AU" b="1" i="0" dirty="0" err="1"/>
            <a:t>nguyện</a:t>
          </a:r>
          <a:r>
            <a:rPr lang="en-AU" b="1" i="0" dirty="0"/>
            <a:t> </a:t>
          </a:r>
          <a:r>
            <a:rPr lang="en-AU" b="1" i="0" dirty="0" err="1"/>
            <a:t>chống</a:t>
          </a:r>
          <a:r>
            <a:rPr lang="en-AU" b="1" i="0" dirty="0"/>
            <a:t> </a:t>
          </a:r>
          <a:r>
            <a:rPr lang="en-AU" b="1" i="0" dirty="0" err="1"/>
            <a:t>lừa</a:t>
          </a:r>
          <a:r>
            <a:rPr lang="en-AU" b="1" i="0" dirty="0"/>
            <a:t> </a:t>
          </a:r>
          <a:r>
            <a:rPr lang="en-AU" b="1" i="0" dirty="0" err="1"/>
            <a:t>đảo</a:t>
          </a:r>
          <a:endParaRPr lang="en-US" dirty="0"/>
        </a:p>
      </dgm:t>
    </dgm:pt>
    <dgm:pt modelId="{4E397199-A646-44A8-8607-499AF57B88EC}" type="sibTrans" cxnId="{C8602EE2-C5AF-4AAC-BE43-44BEB2D4E8DD}">
      <dgm:prSet/>
      <dgm:spPr/>
      <dgm:t>
        <a:bodyPr/>
        <a:lstStyle/>
        <a:p>
          <a:endParaRPr lang="en-US"/>
        </a:p>
      </dgm:t>
    </dgm:pt>
    <dgm:pt modelId="{2F97CFDE-360C-4CC0-99C8-2C037EE65CFC}" type="parTrans" cxnId="{C8602EE2-C5AF-4AAC-BE43-44BEB2D4E8DD}">
      <dgm:prSet/>
      <dgm:spPr/>
      <dgm:t>
        <a:bodyPr/>
        <a:lstStyle/>
        <a:p>
          <a:endParaRPr lang="en-US"/>
        </a:p>
      </dgm:t>
    </dgm:pt>
    <dgm:pt modelId="{990D96A5-63DB-44C6-AA7D-3D825F6AF66E}" type="pres">
      <dgm:prSet presAssocID="{20DF1DAF-8E3D-4EC5-9402-2E2DF213118E}" presName="linear" presStyleCnt="0">
        <dgm:presLayoutVars>
          <dgm:animLvl val="lvl"/>
          <dgm:resizeHandles val="exact"/>
        </dgm:presLayoutVars>
      </dgm:prSet>
      <dgm:spPr/>
    </dgm:pt>
    <dgm:pt modelId="{A783A0C1-F7AD-4700-8A49-C687C046B114}" type="pres">
      <dgm:prSet presAssocID="{BA581DED-EC75-4733-B257-EBE22C8F6410}" presName="parentText" presStyleLbl="node1" presStyleIdx="0" presStyleCnt="6">
        <dgm:presLayoutVars>
          <dgm:chMax val="0"/>
          <dgm:bulletEnabled val="1"/>
        </dgm:presLayoutVars>
      </dgm:prSet>
      <dgm:spPr/>
    </dgm:pt>
    <dgm:pt modelId="{53C8457A-DD45-4D96-832C-54547AADFF24}" type="pres">
      <dgm:prSet presAssocID="{C2B16318-F6D0-4AE6-BCCA-6DF750A10805}" presName="spacer" presStyleCnt="0"/>
      <dgm:spPr/>
    </dgm:pt>
    <dgm:pt modelId="{21018BC6-6E8F-4C52-90DF-AA43B1F59C02}" type="pres">
      <dgm:prSet presAssocID="{1FC37A80-5C7B-4D98-9390-D62A2838A84C}" presName="parentText" presStyleLbl="node1" presStyleIdx="1" presStyleCnt="6" custLinFactNeighborX="-37964" custLinFactNeighborY="7445">
        <dgm:presLayoutVars>
          <dgm:chMax val="0"/>
          <dgm:bulletEnabled val="1"/>
        </dgm:presLayoutVars>
      </dgm:prSet>
      <dgm:spPr/>
    </dgm:pt>
    <dgm:pt modelId="{8E3E5FCF-BA2C-4727-8E35-594DB25C881A}" type="pres">
      <dgm:prSet presAssocID="{E2EABDB9-D53F-4B62-B91D-2E2385360E5F}" presName="spacer" presStyleCnt="0"/>
      <dgm:spPr/>
    </dgm:pt>
    <dgm:pt modelId="{FB51E9D9-1E99-4CCA-9572-27AFD9896D63}" type="pres">
      <dgm:prSet presAssocID="{B387BC82-F32D-4AF2-8AE5-51EACC06B3EC}" presName="parentText" presStyleLbl="node1" presStyleIdx="2" presStyleCnt="6">
        <dgm:presLayoutVars>
          <dgm:chMax val="0"/>
          <dgm:bulletEnabled val="1"/>
        </dgm:presLayoutVars>
      </dgm:prSet>
      <dgm:spPr/>
    </dgm:pt>
    <dgm:pt modelId="{CEC4F1A4-A0A9-42C3-BFC6-3A1C6217380E}" type="pres">
      <dgm:prSet presAssocID="{4E397199-A646-44A8-8607-499AF57B88EC}" presName="spacer" presStyleCnt="0"/>
      <dgm:spPr/>
    </dgm:pt>
    <dgm:pt modelId="{C5BCCEA4-327E-47E5-823E-BD91C92F4598}" type="pres">
      <dgm:prSet presAssocID="{2A90CA40-E3D5-47BF-8F8D-23B8BFC15A3E}" presName="parentText" presStyleLbl="node1" presStyleIdx="3" presStyleCnt="6">
        <dgm:presLayoutVars>
          <dgm:chMax val="0"/>
          <dgm:bulletEnabled val="1"/>
        </dgm:presLayoutVars>
      </dgm:prSet>
      <dgm:spPr/>
    </dgm:pt>
    <dgm:pt modelId="{71D55235-ECBD-4B77-801C-3C1F44958E96}" type="pres">
      <dgm:prSet presAssocID="{8480980B-09AA-4DAF-98BD-96D03E2D3897}" presName="spacer" presStyleCnt="0"/>
      <dgm:spPr/>
    </dgm:pt>
    <dgm:pt modelId="{E40031D2-F5D8-4A2D-87FE-68FD9D8BAC6F}" type="pres">
      <dgm:prSet presAssocID="{05B3DF4D-61E2-4A1F-8009-3A7813202423}" presName="parentText" presStyleLbl="node1" presStyleIdx="4" presStyleCnt="6">
        <dgm:presLayoutVars>
          <dgm:chMax val="0"/>
          <dgm:bulletEnabled val="1"/>
        </dgm:presLayoutVars>
      </dgm:prSet>
      <dgm:spPr/>
    </dgm:pt>
    <dgm:pt modelId="{5158F42A-E1E8-4D40-9367-C8DBBF169E8C}" type="pres">
      <dgm:prSet presAssocID="{6830663C-95B3-4D86-8E13-5E321F104A72}" presName="spacer" presStyleCnt="0"/>
      <dgm:spPr/>
    </dgm:pt>
    <dgm:pt modelId="{E0C0D2E3-1947-465A-A62B-1E8E209FFCA6}" type="pres">
      <dgm:prSet presAssocID="{D396C37F-A3CA-48F4-96A4-D93215ABDF52}" presName="parentText" presStyleLbl="node1" presStyleIdx="5" presStyleCnt="6" custLinFactNeighborY="-7717">
        <dgm:presLayoutVars>
          <dgm:chMax val="0"/>
          <dgm:bulletEnabled val="1"/>
        </dgm:presLayoutVars>
      </dgm:prSet>
      <dgm:spPr/>
    </dgm:pt>
  </dgm:ptLst>
  <dgm:cxnLst>
    <dgm:cxn modelId="{B446C228-B874-4FAE-BCD3-217E43B9CDC2}" type="presOf" srcId="{BA581DED-EC75-4733-B257-EBE22C8F6410}" destId="{A783A0C1-F7AD-4700-8A49-C687C046B114}" srcOrd="0" destOrd="0" presId="urn:microsoft.com/office/officeart/2005/8/layout/vList2"/>
    <dgm:cxn modelId="{211DDE33-AF75-45F1-96A0-54E81F22747A}" type="presOf" srcId="{1FC37A80-5C7B-4D98-9390-D62A2838A84C}" destId="{21018BC6-6E8F-4C52-90DF-AA43B1F59C02}" srcOrd="0" destOrd="0" presId="urn:microsoft.com/office/officeart/2005/8/layout/vList2"/>
    <dgm:cxn modelId="{AA49BB35-B437-4E11-A9CD-2AF77ADFE8F2}" type="presOf" srcId="{B387BC82-F32D-4AF2-8AE5-51EACC06B3EC}" destId="{FB51E9D9-1E99-4CCA-9572-27AFD9896D63}" srcOrd="0" destOrd="0" presId="urn:microsoft.com/office/officeart/2005/8/layout/vList2"/>
    <dgm:cxn modelId="{8658423C-C873-43C9-9938-47447C89BE2D}" srcId="{20DF1DAF-8E3D-4EC5-9402-2E2DF213118E}" destId="{2A90CA40-E3D5-47BF-8F8D-23B8BFC15A3E}" srcOrd="3" destOrd="0" parTransId="{83F0D46B-F96D-42F9-A246-9FCD17B5A4D7}" sibTransId="{8480980B-09AA-4DAF-98BD-96D03E2D3897}"/>
    <dgm:cxn modelId="{B228843C-CA6F-4C2D-8E91-2B0ACB5E25A9}" type="presOf" srcId="{2A90CA40-E3D5-47BF-8F8D-23B8BFC15A3E}" destId="{C5BCCEA4-327E-47E5-823E-BD91C92F4598}" srcOrd="0" destOrd="0" presId="urn:microsoft.com/office/officeart/2005/8/layout/vList2"/>
    <dgm:cxn modelId="{00B10E4F-D97A-4A78-AB02-EEED383C9295}" type="presOf" srcId="{20DF1DAF-8E3D-4EC5-9402-2E2DF213118E}" destId="{990D96A5-63DB-44C6-AA7D-3D825F6AF66E}" srcOrd="0" destOrd="0" presId="urn:microsoft.com/office/officeart/2005/8/layout/vList2"/>
    <dgm:cxn modelId="{6D593D81-7B11-48DB-9B63-01F3DADA73FF}" srcId="{20DF1DAF-8E3D-4EC5-9402-2E2DF213118E}" destId="{D396C37F-A3CA-48F4-96A4-D93215ABDF52}" srcOrd="5" destOrd="0" parTransId="{3188F484-C2FE-4A30-86E5-327CBF6054C0}" sibTransId="{24C5A2D8-5D97-4004-96DC-15FB0D780C8F}"/>
    <dgm:cxn modelId="{A11651A7-A681-46D6-A41A-51B7542847D1}" type="presOf" srcId="{D396C37F-A3CA-48F4-96A4-D93215ABDF52}" destId="{E0C0D2E3-1947-465A-A62B-1E8E209FFCA6}" srcOrd="0" destOrd="0" presId="urn:microsoft.com/office/officeart/2005/8/layout/vList2"/>
    <dgm:cxn modelId="{4E09FBAC-7786-4DFA-8043-55E98C14E40C}" srcId="{20DF1DAF-8E3D-4EC5-9402-2E2DF213118E}" destId="{BA581DED-EC75-4733-B257-EBE22C8F6410}" srcOrd="0" destOrd="0" parTransId="{345741B4-07FA-4D96-9671-C295BCBD144A}" sibTransId="{C2B16318-F6D0-4AE6-BCCA-6DF750A10805}"/>
    <dgm:cxn modelId="{F40E22C9-B4C5-47AB-99D2-9E22C6A4D6CA}" srcId="{20DF1DAF-8E3D-4EC5-9402-2E2DF213118E}" destId="{1FC37A80-5C7B-4D98-9390-D62A2838A84C}" srcOrd="1" destOrd="0" parTransId="{2FABC6D8-6B9E-4C7F-94AA-9263CFBDCDC1}" sibTransId="{E2EABDB9-D53F-4B62-B91D-2E2385360E5F}"/>
    <dgm:cxn modelId="{C8602EE2-C5AF-4AAC-BE43-44BEB2D4E8DD}" srcId="{20DF1DAF-8E3D-4EC5-9402-2E2DF213118E}" destId="{B387BC82-F32D-4AF2-8AE5-51EACC06B3EC}" srcOrd="2" destOrd="0" parTransId="{2F97CFDE-360C-4CC0-99C8-2C037EE65CFC}" sibTransId="{4E397199-A646-44A8-8607-499AF57B88EC}"/>
    <dgm:cxn modelId="{34D6A6ED-A7FD-45E0-A662-1F027DBF2412}" srcId="{20DF1DAF-8E3D-4EC5-9402-2E2DF213118E}" destId="{05B3DF4D-61E2-4A1F-8009-3A7813202423}" srcOrd="4" destOrd="0" parTransId="{2DD7AFB2-6D60-4978-BD4E-699D2DF44469}" sibTransId="{6830663C-95B3-4D86-8E13-5E321F104A72}"/>
    <dgm:cxn modelId="{8D6212EE-A179-46B3-A174-9D9F831E61D3}" type="presOf" srcId="{05B3DF4D-61E2-4A1F-8009-3A7813202423}" destId="{E40031D2-F5D8-4A2D-87FE-68FD9D8BAC6F}" srcOrd="0" destOrd="0" presId="urn:microsoft.com/office/officeart/2005/8/layout/vList2"/>
    <dgm:cxn modelId="{C9FF63B0-4693-4DF1-9DFF-785BCA2E7E2C}" type="presParOf" srcId="{990D96A5-63DB-44C6-AA7D-3D825F6AF66E}" destId="{A783A0C1-F7AD-4700-8A49-C687C046B114}" srcOrd="0" destOrd="0" presId="urn:microsoft.com/office/officeart/2005/8/layout/vList2"/>
    <dgm:cxn modelId="{5D0E1782-FD29-4F24-B253-A6C7358E1D2B}" type="presParOf" srcId="{990D96A5-63DB-44C6-AA7D-3D825F6AF66E}" destId="{53C8457A-DD45-4D96-832C-54547AADFF24}" srcOrd="1" destOrd="0" presId="urn:microsoft.com/office/officeart/2005/8/layout/vList2"/>
    <dgm:cxn modelId="{CB3C99CA-8D9F-47F9-8AF0-25D9BD0E4A59}" type="presParOf" srcId="{990D96A5-63DB-44C6-AA7D-3D825F6AF66E}" destId="{21018BC6-6E8F-4C52-90DF-AA43B1F59C02}" srcOrd="2" destOrd="0" presId="urn:microsoft.com/office/officeart/2005/8/layout/vList2"/>
    <dgm:cxn modelId="{7165B5A5-020E-4CA3-AE71-21D55AED883D}" type="presParOf" srcId="{990D96A5-63DB-44C6-AA7D-3D825F6AF66E}" destId="{8E3E5FCF-BA2C-4727-8E35-594DB25C881A}" srcOrd="3" destOrd="0" presId="urn:microsoft.com/office/officeart/2005/8/layout/vList2"/>
    <dgm:cxn modelId="{2443176D-FE3F-4877-81B4-A176177D9294}" type="presParOf" srcId="{990D96A5-63DB-44C6-AA7D-3D825F6AF66E}" destId="{FB51E9D9-1E99-4CCA-9572-27AFD9896D63}" srcOrd="4" destOrd="0" presId="urn:microsoft.com/office/officeart/2005/8/layout/vList2"/>
    <dgm:cxn modelId="{2D3CED34-2923-4601-9F2A-6D8696CDB88F}" type="presParOf" srcId="{990D96A5-63DB-44C6-AA7D-3D825F6AF66E}" destId="{CEC4F1A4-A0A9-42C3-BFC6-3A1C6217380E}" srcOrd="5" destOrd="0" presId="urn:microsoft.com/office/officeart/2005/8/layout/vList2"/>
    <dgm:cxn modelId="{1BF002D9-93FD-4889-B7B0-8F74C5B3D07E}" type="presParOf" srcId="{990D96A5-63DB-44C6-AA7D-3D825F6AF66E}" destId="{C5BCCEA4-327E-47E5-823E-BD91C92F4598}" srcOrd="6" destOrd="0" presId="urn:microsoft.com/office/officeart/2005/8/layout/vList2"/>
    <dgm:cxn modelId="{3649E1CC-C477-4351-B359-0A667FF7A07C}" type="presParOf" srcId="{990D96A5-63DB-44C6-AA7D-3D825F6AF66E}" destId="{71D55235-ECBD-4B77-801C-3C1F44958E96}" srcOrd="7" destOrd="0" presId="urn:microsoft.com/office/officeart/2005/8/layout/vList2"/>
    <dgm:cxn modelId="{6F1A58FE-51DA-4C7F-A99F-825E6A196603}" type="presParOf" srcId="{990D96A5-63DB-44C6-AA7D-3D825F6AF66E}" destId="{E40031D2-F5D8-4A2D-87FE-68FD9D8BAC6F}" srcOrd="8" destOrd="0" presId="urn:microsoft.com/office/officeart/2005/8/layout/vList2"/>
    <dgm:cxn modelId="{97EDA667-2E89-4336-B623-56718C387AB6}" type="presParOf" srcId="{990D96A5-63DB-44C6-AA7D-3D825F6AF66E}" destId="{5158F42A-E1E8-4D40-9367-C8DBBF169E8C}" srcOrd="9" destOrd="0" presId="urn:microsoft.com/office/officeart/2005/8/layout/vList2"/>
    <dgm:cxn modelId="{3149D666-9CF4-45F3-AD17-6FC7624A14C0}" type="presParOf" srcId="{990D96A5-63DB-44C6-AA7D-3D825F6AF66E}" destId="{E0C0D2E3-1947-465A-A62B-1E8E209FFCA6}" srcOrd="10" destOrd="0" presId="urn:microsoft.com/office/officeart/2005/8/layout/vList2"/>
  </dgm:cxnLst>
  <dgm:bg>
    <a:solidFill>
      <a:schemeClr val="bg2">
        <a:lumMod val="10000"/>
        <a:lumOff val="9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DFA244-65C6-45B3-95EE-1ED1A77C14B2}" type="doc">
      <dgm:prSet loTypeId="urn:microsoft.com/office/officeart/2018/2/layout/IconVerticalSolidList" loCatId="icon" qsTypeId="urn:microsoft.com/office/officeart/2005/8/quickstyle/simple4" qsCatId="simple" csTypeId="urn:microsoft.com/office/officeart/2005/8/colors/accent1_5" csCatId="accent1" phldr="1"/>
      <dgm:spPr/>
      <dgm:t>
        <a:bodyPr/>
        <a:lstStyle/>
        <a:p>
          <a:endParaRPr lang="en-US"/>
        </a:p>
      </dgm:t>
    </dgm:pt>
    <dgm:pt modelId="{D5D6DB10-309B-42F0-9EBC-BFC7E6EEB0FD}">
      <dgm:prSet/>
      <dgm:spPr>
        <a:xfrm>
          <a:off x="484905" y="2812"/>
          <a:ext cx="7550863" cy="472091"/>
        </a:xfrm>
        <a:prstGeom prst="rect">
          <a:avLst/>
        </a:prstGeom>
      </dgm:spPr>
      <dgm:t>
        <a:bodyPr/>
        <a:lstStyle/>
        <a:p>
          <a:pPr>
            <a:lnSpc>
              <a:spcPct val="100000"/>
            </a:lnSpc>
          </a:pPr>
          <a:r>
            <a:rPr lang="en-AU" dirty="0" err="1">
              <a:solidFill>
                <a:schemeClr val="bg1"/>
              </a:solidFill>
            </a:rPr>
            <a:t>Xây</a:t>
          </a:r>
          <a:r>
            <a:rPr lang="en-AU" dirty="0">
              <a:solidFill>
                <a:schemeClr val="bg1"/>
              </a:solidFill>
            </a:rPr>
            <a:t> </a:t>
          </a:r>
          <a:r>
            <a:rPr lang="en-AU" dirty="0" err="1">
              <a:solidFill>
                <a:schemeClr val="bg1"/>
              </a:solidFill>
            </a:rPr>
            <a:t>dựng</a:t>
          </a:r>
          <a:r>
            <a:rPr lang="en-AU" dirty="0">
              <a:solidFill>
                <a:schemeClr val="bg1"/>
              </a:solidFill>
            </a:rPr>
            <a:t> </a:t>
          </a:r>
          <a:r>
            <a:rPr lang="en-AU" dirty="0" err="1">
              <a:solidFill>
                <a:schemeClr val="bg1"/>
              </a:solidFill>
            </a:rPr>
            <a:t>tuyên</a:t>
          </a:r>
          <a:r>
            <a:rPr lang="en-AU" dirty="0">
              <a:solidFill>
                <a:schemeClr val="bg1"/>
              </a:solidFill>
            </a:rPr>
            <a:t> </a:t>
          </a:r>
          <a:r>
            <a:rPr lang="en-AU" dirty="0" err="1">
              <a:solidFill>
                <a:schemeClr val="bg1"/>
              </a:solidFill>
            </a:rPr>
            <a:t>bố</a:t>
          </a:r>
          <a:r>
            <a:rPr lang="en-AU" dirty="0">
              <a:solidFill>
                <a:schemeClr val="bg1"/>
              </a:solidFill>
            </a:rPr>
            <a:t> </a:t>
          </a:r>
          <a:r>
            <a:rPr lang="en-AU" dirty="0" err="1">
              <a:solidFill>
                <a:schemeClr val="bg1"/>
              </a:solidFill>
            </a:rPr>
            <a:t>chính</a:t>
          </a:r>
          <a:r>
            <a:rPr lang="en-AU" dirty="0">
              <a:solidFill>
                <a:schemeClr val="bg1"/>
              </a:solidFill>
            </a:rPr>
            <a:t> </a:t>
          </a:r>
          <a:r>
            <a:rPr lang="en-AU" dirty="0" err="1">
              <a:solidFill>
                <a:schemeClr val="bg1"/>
              </a:solidFill>
            </a:rPr>
            <a:t>xác</a:t>
          </a:r>
          <a:r>
            <a:rPr lang="en-AU" dirty="0">
              <a:solidFill>
                <a:schemeClr val="bg1"/>
              </a:solidFill>
            </a:rPr>
            <a:t> </a:t>
          </a:r>
          <a:r>
            <a:rPr lang="en-AU" dirty="0" err="1">
              <a:solidFill>
                <a:schemeClr val="bg1"/>
              </a:solidFill>
            </a:rPr>
            <a:t>và</a:t>
          </a:r>
          <a:r>
            <a:rPr lang="en-AU" dirty="0">
              <a:solidFill>
                <a:schemeClr val="bg1"/>
              </a:solidFill>
            </a:rPr>
            <a:t> </a:t>
          </a:r>
          <a:r>
            <a:rPr lang="en-AU" dirty="0" err="1">
              <a:solidFill>
                <a:schemeClr val="bg1"/>
              </a:solidFill>
            </a:rPr>
            <a:t>đúng</a:t>
          </a:r>
          <a:r>
            <a:rPr lang="en-AU" dirty="0">
              <a:solidFill>
                <a:schemeClr val="bg1"/>
              </a:solidFill>
            </a:rPr>
            <a:t> </a:t>
          </a:r>
          <a:r>
            <a:rPr lang="en-AU" dirty="0" err="1">
              <a:solidFill>
                <a:schemeClr val="bg1"/>
              </a:solidFill>
            </a:rPr>
            <a:t>sự</a:t>
          </a:r>
          <a:r>
            <a:rPr lang="en-AU" dirty="0">
              <a:solidFill>
                <a:schemeClr val="bg1"/>
              </a:solidFill>
            </a:rPr>
            <a:t> </a:t>
          </a:r>
          <a:r>
            <a:rPr lang="en-AU" dirty="0" err="1">
              <a:solidFill>
                <a:schemeClr val="bg1"/>
              </a:solidFill>
            </a:rPr>
            <a:t>thật</a:t>
          </a:r>
          <a:endParaRPr lang="en-US" dirty="0">
            <a:solidFill>
              <a:schemeClr val="bg1"/>
            </a:solidFill>
            <a:latin typeface="Arial"/>
            <a:ea typeface="+mn-ea"/>
            <a:cs typeface="+mn-cs"/>
          </a:endParaRPr>
        </a:p>
      </dgm:t>
    </dgm:pt>
    <dgm:pt modelId="{3713B1F5-6C84-44BF-853A-85541D2D504B}" type="parTrans" cxnId="{EEA2E9D6-9D02-49E6-9CF7-ADDDBB8E063F}">
      <dgm:prSet/>
      <dgm:spPr/>
      <dgm:t>
        <a:bodyPr/>
        <a:lstStyle/>
        <a:p>
          <a:endParaRPr lang="en-US"/>
        </a:p>
      </dgm:t>
    </dgm:pt>
    <dgm:pt modelId="{DA2BF955-D50C-4673-A349-F284993B0D87}" type="sibTrans" cxnId="{EEA2E9D6-9D02-49E6-9CF7-ADDDBB8E063F}">
      <dgm:prSet/>
      <dgm:spPr/>
      <dgm:t>
        <a:bodyPr/>
        <a:lstStyle/>
        <a:p>
          <a:endParaRPr lang="en-US"/>
        </a:p>
      </dgm:t>
    </dgm:pt>
    <dgm:pt modelId="{F357BAE0-948F-42C7-A043-CE149DE97981}">
      <dgm:prSet/>
      <dgm:spPr>
        <a:xfrm>
          <a:off x="484905" y="592926"/>
          <a:ext cx="7550863" cy="472091"/>
        </a:xfrm>
        <a:prstGeom prst="rect">
          <a:avLst/>
        </a:prstGeom>
      </dgm:spPr>
      <dgm:t>
        <a:bodyPr/>
        <a:lstStyle/>
        <a:p>
          <a:pPr>
            <a:lnSpc>
              <a:spcPct val="100000"/>
            </a:lnSpc>
          </a:pPr>
          <a:r>
            <a:rPr lang="en-AU" dirty="0" err="1">
              <a:solidFill>
                <a:schemeClr val="bg1"/>
              </a:solidFill>
            </a:rPr>
            <a:t>Có</a:t>
          </a:r>
          <a:r>
            <a:rPr lang="en-AU" dirty="0">
              <a:solidFill>
                <a:schemeClr val="bg1"/>
              </a:solidFill>
            </a:rPr>
            <a:t> </a:t>
          </a:r>
          <a:r>
            <a:rPr lang="en-AU" dirty="0" err="1">
              <a:solidFill>
                <a:schemeClr val="bg1"/>
              </a:solidFill>
            </a:rPr>
            <a:t>bằng</a:t>
          </a:r>
          <a:r>
            <a:rPr lang="en-AU" dirty="0">
              <a:solidFill>
                <a:schemeClr val="bg1"/>
              </a:solidFill>
            </a:rPr>
            <a:t> </a:t>
          </a:r>
          <a:r>
            <a:rPr lang="en-AU" dirty="0" err="1">
              <a:solidFill>
                <a:schemeClr val="bg1"/>
              </a:solidFill>
            </a:rPr>
            <a:t>chứng</a:t>
          </a:r>
          <a:r>
            <a:rPr lang="en-AU" dirty="0">
              <a:solidFill>
                <a:schemeClr val="bg1"/>
              </a:solidFill>
            </a:rPr>
            <a:t> </a:t>
          </a:r>
          <a:r>
            <a:rPr lang="en-AU" dirty="0" err="1">
              <a:solidFill>
                <a:schemeClr val="bg1"/>
              </a:solidFill>
            </a:rPr>
            <a:t>chứng</a:t>
          </a:r>
          <a:r>
            <a:rPr lang="en-AU" dirty="0">
              <a:solidFill>
                <a:schemeClr val="bg1"/>
              </a:solidFill>
            </a:rPr>
            <a:t> </a:t>
          </a:r>
          <a:r>
            <a:rPr lang="en-AU" dirty="0" err="1">
              <a:solidFill>
                <a:schemeClr val="bg1"/>
              </a:solidFill>
            </a:rPr>
            <a:t>minh</a:t>
          </a:r>
          <a:endParaRPr lang="en-US" dirty="0">
            <a:solidFill>
              <a:schemeClr val="bg1"/>
            </a:solidFill>
            <a:latin typeface="Arial"/>
            <a:ea typeface="+mn-ea"/>
            <a:cs typeface="+mn-cs"/>
          </a:endParaRPr>
        </a:p>
      </dgm:t>
    </dgm:pt>
    <dgm:pt modelId="{DA41F77B-8D74-4820-854B-C0E77B89563B}" type="parTrans" cxnId="{389E1655-980A-4AE5-A26D-89CDD3000636}">
      <dgm:prSet/>
      <dgm:spPr/>
      <dgm:t>
        <a:bodyPr/>
        <a:lstStyle/>
        <a:p>
          <a:endParaRPr lang="en-US"/>
        </a:p>
      </dgm:t>
    </dgm:pt>
    <dgm:pt modelId="{2DE2538F-A8DB-4935-87B9-25064123551B}" type="sibTrans" cxnId="{389E1655-980A-4AE5-A26D-89CDD3000636}">
      <dgm:prSet/>
      <dgm:spPr/>
      <dgm:t>
        <a:bodyPr/>
        <a:lstStyle/>
        <a:p>
          <a:endParaRPr lang="en-US"/>
        </a:p>
      </dgm:t>
    </dgm:pt>
    <dgm:pt modelId="{62EEA3EE-6D12-4838-925E-2DDCB38E256A}">
      <dgm:prSet/>
      <dgm:spPr>
        <a:xfrm>
          <a:off x="484905" y="1183039"/>
          <a:ext cx="7550863" cy="472091"/>
        </a:xfrm>
        <a:prstGeom prst="rect">
          <a:avLst/>
        </a:prstGeom>
      </dgm:spPr>
      <dgm:t>
        <a:bodyPr/>
        <a:lstStyle/>
        <a:p>
          <a:pPr>
            <a:lnSpc>
              <a:spcPct val="100000"/>
            </a:lnSpc>
          </a:pPr>
          <a:r>
            <a:rPr lang="en-AU" dirty="0" err="1">
              <a:solidFill>
                <a:schemeClr val="bg1"/>
              </a:solidFill>
            </a:rPr>
            <a:t>Đừng</a:t>
          </a:r>
          <a:r>
            <a:rPr lang="en-AU" dirty="0">
              <a:solidFill>
                <a:schemeClr val="bg1"/>
              </a:solidFill>
            </a:rPr>
            <a:t> </a:t>
          </a:r>
          <a:r>
            <a:rPr lang="en-AU" dirty="0" err="1">
              <a:solidFill>
                <a:schemeClr val="bg1"/>
              </a:solidFill>
            </a:rPr>
            <a:t>giấu</a:t>
          </a:r>
          <a:r>
            <a:rPr lang="en-AU" dirty="0">
              <a:solidFill>
                <a:schemeClr val="bg1"/>
              </a:solidFill>
            </a:rPr>
            <a:t> </a:t>
          </a:r>
          <a:r>
            <a:rPr lang="en-AU" dirty="0" err="1">
              <a:solidFill>
                <a:schemeClr val="bg1"/>
              </a:solidFill>
            </a:rPr>
            <a:t>những</a:t>
          </a:r>
          <a:r>
            <a:rPr lang="en-AU" dirty="0">
              <a:solidFill>
                <a:schemeClr val="bg1"/>
              </a:solidFill>
            </a:rPr>
            <a:t> </a:t>
          </a:r>
          <a:r>
            <a:rPr lang="en-AU" dirty="0" err="1">
              <a:solidFill>
                <a:schemeClr val="bg1"/>
              </a:solidFill>
            </a:rPr>
            <a:t>thông</a:t>
          </a:r>
          <a:r>
            <a:rPr lang="en-AU" dirty="0">
              <a:solidFill>
                <a:schemeClr val="bg1"/>
              </a:solidFill>
            </a:rPr>
            <a:t> tin </a:t>
          </a:r>
          <a:r>
            <a:rPr lang="en-AU" dirty="0" err="1">
              <a:solidFill>
                <a:schemeClr val="bg1"/>
              </a:solidFill>
            </a:rPr>
            <a:t>quan</a:t>
          </a:r>
          <a:r>
            <a:rPr lang="en-AU" dirty="0">
              <a:solidFill>
                <a:schemeClr val="bg1"/>
              </a:solidFill>
            </a:rPr>
            <a:t> </a:t>
          </a:r>
          <a:r>
            <a:rPr lang="en-AU" dirty="0" err="1">
              <a:solidFill>
                <a:schemeClr val="bg1"/>
              </a:solidFill>
            </a:rPr>
            <a:t>trọng</a:t>
          </a:r>
          <a:endParaRPr lang="en-US" dirty="0">
            <a:solidFill>
              <a:schemeClr val="bg1"/>
            </a:solidFill>
            <a:latin typeface="Arial"/>
            <a:ea typeface="+mn-ea"/>
            <a:cs typeface="+mn-cs"/>
          </a:endParaRPr>
        </a:p>
      </dgm:t>
    </dgm:pt>
    <dgm:pt modelId="{DB73D4ED-A25D-438F-AEE4-CFE7D0B75BB1}" type="parTrans" cxnId="{7EE44002-70F1-493E-B6A3-94266BBF2894}">
      <dgm:prSet/>
      <dgm:spPr/>
      <dgm:t>
        <a:bodyPr/>
        <a:lstStyle/>
        <a:p>
          <a:endParaRPr lang="en-AU"/>
        </a:p>
      </dgm:t>
    </dgm:pt>
    <dgm:pt modelId="{26341D87-43D2-4521-9CF3-D231E8E54718}" type="sibTrans" cxnId="{7EE44002-70F1-493E-B6A3-94266BBF2894}">
      <dgm:prSet/>
      <dgm:spPr/>
      <dgm:t>
        <a:bodyPr/>
        <a:lstStyle/>
        <a:p>
          <a:endParaRPr lang="en-AU"/>
        </a:p>
      </dgm:t>
    </dgm:pt>
    <dgm:pt modelId="{8F1B45B0-3336-4123-B323-DC39C4BF5043}">
      <dgm:prSet/>
      <dgm:spPr>
        <a:xfrm>
          <a:off x="484905" y="1773153"/>
          <a:ext cx="7550863" cy="472091"/>
        </a:xfrm>
        <a:prstGeom prst="rect">
          <a:avLst/>
        </a:prstGeom>
      </dgm:spPr>
      <dgm:t>
        <a:bodyPr/>
        <a:lstStyle/>
        <a:p>
          <a:pPr>
            <a:lnSpc>
              <a:spcPct val="100000"/>
            </a:lnSpc>
          </a:pPr>
          <a:r>
            <a:rPr lang="en-AU" dirty="0" err="1">
              <a:solidFill>
                <a:schemeClr val="bg1"/>
              </a:solidFill>
            </a:rPr>
            <a:t>Giải</a:t>
          </a:r>
          <a:r>
            <a:rPr lang="en-AU" dirty="0">
              <a:solidFill>
                <a:schemeClr val="bg1"/>
              </a:solidFill>
            </a:rPr>
            <a:t> </a:t>
          </a:r>
          <a:r>
            <a:rPr lang="en-AU" dirty="0" err="1">
              <a:solidFill>
                <a:schemeClr val="bg1"/>
              </a:solidFill>
            </a:rPr>
            <a:t>thích</a:t>
          </a:r>
          <a:r>
            <a:rPr lang="en-AU" dirty="0">
              <a:solidFill>
                <a:schemeClr val="bg1"/>
              </a:solidFill>
            </a:rPr>
            <a:t> </a:t>
          </a:r>
          <a:r>
            <a:rPr lang="en-AU" dirty="0" err="1">
              <a:solidFill>
                <a:schemeClr val="bg1"/>
              </a:solidFill>
            </a:rPr>
            <a:t>các</a:t>
          </a:r>
          <a:r>
            <a:rPr lang="en-AU" dirty="0">
              <a:solidFill>
                <a:schemeClr val="bg1"/>
              </a:solidFill>
            </a:rPr>
            <a:t> </a:t>
          </a:r>
          <a:r>
            <a:rPr lang="en-AU" dirty="0" err="1">
              <a:solidFill>
                <a:schemeClr val="bg1"/>
              </a:solidFill>
            </a:rPr>
            <a:t>điều</a:t>
          </a:r>
          <a:r>
            <a:rPr lang="en-AU" dirty="0">
              <a:solidFill>
                <a:schemeClr val="bg1"/>
              </a:solidFill>
            </a:rPr>
            <a:t> </a:t>
          </a:r>
          <a:r>
            <a:rPr lang="en-AU" dirty="0" err="1">
              <a:solidFill>
                <a:schemeClr val="bg1"/>
              </a:solidFill>
            </a:rPr>
            <a:t>kiện</a:t>
          </a:r>
          <a:r>
            <a:rPr lang="en-AU" dirty="0">
              <a:solidFill>
                <a:schemeClr val="bg1"/>
              </a:solidFill>
            </a:rPr>
            <a:t>, </a:t>
          </a:r>
          <a:r>
            <a:rPr lang="en-AU" dirty="0" err="1">
              <a:solidFill>
                <a:schemeClr val="bg1"/>
              </a:solidFill>
            </a:rPr>
            <a:t>chứng</a:t>
          </a:r>
          <a:r>
            <a:rPr lang="en-AU" dirty="0">
              <a:solidFill>
                <a:schemeClr val="bg1"/>
              </a:solidFill>
            </a:rPr>
            <a:t> </a:t>
          </a:r>
          <a:r>
            <a:rPr lang="en-AU" dirty="0" err="1">
              <a:solidFill>
                <a:schemeClr val="bg1"/>
              </a:solidFill>
            </a:rPr>
            <a:t>nhận</a:t>
          </a:r>
          <a:r>
            <a:rPr lang="en-AU" dirty="0">
              <a:solidFill>
                <a:schemeClr val="bg1"/>
              </a:solidFill>
            </a:rPr>
            <a:t> </a:t>
          </a:r>
          <a:r>
            <a:rPr lang="en-AU" dirty="0" err="1">
              <a:solidFill>
                <a:schemeClr val="bg1"/>
              </a:solidFill>
            </a:rPr>
            <a:t>có</a:t>
          </a:r>
          <a:r>
            <a:rPr lang="en-AU" dirty="0">
              <a:solidFill>
                <a:schemeClr val="bg1"/>
              </a:solidFill>
            </a:rPr>
            <a:t> </a:t>
          </a:r>
          <a:r>
            <a:rPr lang="en-AU" dirty="0" err="1">
              <a:solidFill>
                <a:schemeClr val="bg1"/>
              </a:solidFill>
            </a:rPr>
            <a:t>liên</a:t>
          </a:r>
          <a:r>
            <a:rPr lang="en-AU" dirty="0">
              <a:solidFill>
                <a:schemeClr val="bg1"/>
              </a:solidFill>
            </a:rPr>
            <a:t> </a:t>
          </a:r>
          <a:r>
            <a:rPr lang="en-AU" dirty="0" err="1">
              <a:solidFill>
                <a:schemeClr val="bg1"/>
              </a:solidFill>
            </a:rPr>
            <a:t>quan</a:t>
          </a:r>
          <a:endParaRPr lang="en-US" dirty="0">
            <a:solidFill>
              <a:schemeClr val="bg1"/>
            </a:solidFill>
            <a:latin typeface="Arial"/>
            <a:ea typeface="+mn-ea"/>
            <a:cs typeface="+mn-cs"/>
          </a:endParaRPr>
        </a:p>
      </dgm:t>
    </dgm:pt>
    <dgm:pt modelId="{42D91EC9-19D4-47EA-A649-B03C394D9513}" type="parTrans" cxnId="{0C808F8A-5884-4AFA-8BDF-3FD0BD5B0F28}">
      <dgm:prSet/>
      <dgm:spPr/>
      <dgm:t>
        <a:bodyPr/>
        <a:lstStyle/>
        <a:p>
          <a:endParaRPr lang="en-AU"/>
        </a:p>
      </dgm:t>
    </dgm:pt>
    <dgm:pt modelId="{48B6D675-FEF6-4BFB-83BA-AFA8E114118B}" type="sibTrans" cxnId="{0C808F8A-5884-4AFA-8BDF-3FD0BD5B0F28}">
      <dgm:prSet/>
      <dgm:spPr/>
      <dgm:t>
        <a:bodyPr/>
        <a:lstStyle/>
        <a:p>
          <a:endParaRPr lang="en-AU"/>
        </a:p>
      </dgm:t>
    </dgm:pt>
    <dgm:pt modelId="{B221DE23-405E-49B4-945D-04F06AD2F79C}">
      <dgm:prSet/>
      <dgm:spPr>
        <a:xfrm>
          <a:off x="484905" y="2363267"/>
          <a:ext cx="7550863" cy="472091"/>
        </a:xfrm>
        <a:prstGeom prst="rect">
          <a:avLst/>
        </a:prstGeom>
      </dgm:spPr>
      <dgm:t>
        <a:bodyPr/>
        <a:lstStyle/>
        <a:p>
          <a:pPr>
            <a:lnSpc>
              <a:spcPct val="100000"/>
            </a:lnSpc>
          </a:pPr>
          <a:r>
            <a:rPr lang="en-AU" dirty="0" err="1">
              <a:solidFill>
                <a:schemeClr val="bg1"/>
              </a:solidFill>
            </a:rPr>
            <a:t>Tránh</a:t>
          </a:r>
          <a:r>
            <a:rPr lang="en-AU" dirty="0">
              <a:solidFill>
                <a:schemeClr val="bg1"/>
              </a:solidFill>
            </a:rPr>
            <a:t> </a:t>
          </a:r>
          <a:r>
            <a:rPr lang="en-AU" dirty="0" err="1">
              <a:solidFill>
                <a:schemeClr val="bg1"/>
              </a:solidFill>
            </a:rPr>
            <a:t>sử</a:t>
          </a:r>
          <a:r>
            <a:rPr lang="en-AU" dirty="0">
              <a:solidFill>
                <a:schemeClr val="bg1"/>
              </a:solidFill>
            </a:rPr>
            <a:t> </a:t>
          </a:r>
          <a:r>
            <a:rPr lang="en-AU" dirty="0" err="1">
              <a:solidFill>
                <a:schemeClr val="bg1"/>
              </a:solidFill>
            </a:rPr>
            <a:t>dụng</a:t>
          </a:r>
          <a:r>
            <a:rPr lang="en-AU" dirty="0">
              <a:solidFill>
                <a:schemeClr val="bg1"/>
              </a:solidFill>
            </a:rPr>
            <a:t> </a:t>
          </a:r>
          <a:r>
            <a:rPr lang="en-AU" dirty="0" err="1">
              <a:solidFill>
                <a:schemeClr val="bg1"/>
              </a:solidFill>
            </a:rPr>
            <a:t>các</a:t>
          </a:r>
          <a:r>
            <a:rPr lang="en-AU" dirty="0">
              <a:solidFill>
                <a:schemeClr val="bg1"/>
              </a:solidFill>
            </a:rPr>
            <a:t> </a:t>
          </a:r>
          <a:r>
            <a:rPr lang="en-AU" dirty="0" err="1">
              <a:solidFill>
                <a:schemeClr val="bg1"/>
              </a:solidFill>
            </a:rPr>
            <a:t>tuyên</a:t>
          </a:r>
          <a:r>
            <a:rPr lang="en-AU" dirty="0">
              <a:solidFill>
                <a:schemeClr val="bg1"/>
              </a:solidFill>
            </a:rPr>
            <a:t> </a:t>
          </a:r>
          <a:r>
            <a:rPr lang="en-AU" dirty="0" err="1">
              <a:solidFill>
                <a:schemeClr val="bg1"/>
              </a:solidFill>
            </a:rPr>
            <a:t>bố</a:t>
          </a:r>
          <a:r>
            <a:rPr lang="en-AU" dirty="0">
              <a:solidFill>
                <a:schemeClr val="bg1"/>
              </a:solidFill>
            </a:rPr>
            <a:t> </a:t>
          </a:r>
          <a:r>
            <a:rPr lang="en-AU" dirty="0" err="1">
              <a:solidFill>
                <a:schemeClr val="bg1"/>
              </a:solidFill>
            </a:rPr>
            <a:t>không</a:t>
          </a:r>
          <a:r>
            <a:rPr lang="en-AU" dirty="0">
              <a:solidFill>
                <a:schemeClr val="bg1"/>
              </a:solidFill>
            </a:rPr>
            <a:t> </a:t>
          </a:r>
          <a:r>
            <a:rPr lang="en-AU" dirty="0" err="1">
              <a:solidFill>
                <a:schemeClr val="bg1"/>
              </a:solidFill>
            </a:rPr>
            <a:t>được</a:t>
          </a:r>
          <a:r>
            <a:rPr lang="en-AU" dirty="0">
              <a:solidFill>
                <a:schemeClr val="bg1"/>
              </a:solidFill>
            </a:rPr>
            <a:t> </a:t>
          </a:r>
          <a:r>
            <a:rPr lang="en-AU" dirty="0" err="1">
              <a:solidFill>
                <a:schemeClr val="bg1"/>
              </a:solidFill>
            </a:rPr>
            <a:t>chứng</a:t>
          </a:r>
          <a:r>
            <a:rPr lang="en-AU" dirty="0">
              <a:solidFill>
                <a:schemeClr val="bg1"/>
              </a:solidFill>
            </a:rPr>
            <a:t> </a:t>
          </a:r>
          <a:r>
            <a:rPr lang="en-AU" dirty="0" err="1">
              <a:solidFill>
                <a:schemeClr val="bg1"/>
              </a:solidFill>
            </a:rPr>
            <a:t>nhận</a:t>
          </a:r>
          <a:endParaRPr lang="en-US" dirty="0">
            <a:solidFill>
              <a:schemeClr val="bg1"/>
            </a:solidFill>
            <a:latin typeface="Arial"/>
            <a:ea typeface="+mn-ea"/>
            <a:cs typeface="+mn-cs"/>
          </a:endParaRPr>
        </a:p>
      </dgm:t>
    </dgm:pt>
    <dgm:pt modelId="{F4882FCA-A316-4600-BDDB-6C5B743BE4C0}" type="parTrans" cxnId="{47323F9F-0853-4B9C-9BB1-5383714668BD}">
      <dgm:prSet/>
      <dgm:spPr/>
      <dgm:t>
        <a:bodyPr/>
        <a:lstStyle/>
        <a:p>
          <a:endParaRPr lang="en-AU"/>
        </a:p>
      </dgm:t>
    </dgm:pt>
    <dgm:pt modelId="{D97F6FAA-7C42-4F29-B133-90CAA34E6C6B}" type="sibTrans" cxnId="{47323F9F-0853-4B9C-9BB1-5383714668BD}">
      <dgm:prSet/>
      <dgm:spPr/>
      <dgm:t>
        <a:bodyPr/>
        <a:lstStyle/>
        <a:p>
          <a:endParaRPr lang="en-AU"/>
        </a:p>
      </dgm:t>
    </dgm:pt>
    <dgm:pt modelId="{5FE453C7-2EB5-4404-8DBA-EA8E0E78F87A}">
      <dgm:prSet/>
      <dgm:spPr>
        <a:xfrm>
          <a:off x="484905" y="2953381"/>
          <a:ext cx="7550863" cy="472091"/>
        </a:xfrm>
        <a:prstGeom prst="rect">
          <a:avLst/>
        </a:prstGeom>
      </dgm:spPr>
      <dgm:t>
        <a:bodyPr/>
        <a:lstStyle/>
        <a:p>
          <a:pPr>
            <a:lnSpc>
              <a:spcPct val="100000"/>
            </a:lnSpc>
          </a:pPr>
          <a:r>
            <a:rPr lang="en-AU" dirty="0" err="1">
              <a:solidFill>
                <a:schemeClr val="bg1"/>
              </a:solidFill>
            </a:rPr>
            <a:t>Sử</a:t>
          </a:r>
          <a:r>
            <a:rPr lang="en-AU" dirty="0">
              <a:solidFill>
                <a:schemeClr val="bg1"/>
              </a:solidFill>
            </a:rPr>
            <a:t> </a:t>
          </a:r>
          <a:r>
            <a:rPr lang="en-AU" dirty="0" err="1">
              <a:solidFill>
                <a:schemeClr val="bg1"/>
              </a:solidFill>
            </a:rPr>
            <a:t>dụng</a:t>
          </a:r>
          <a:r>
            <a:rPr lang="en-AU" dirty="0">
              <a:solidFill>
                <a:schemeClr val="bg1"/>
              </a:solidFill>
            </a:rPr>
            <a:t> </a:t>
          </a:r>
          <a:r>
            <a:rPr lang="en-AU" dirty="0" err="1">
              <a:solidFill>
                <a:schemeClr val="bg1"/>
              </a:solidFill>
            </a:rPr>
            <a:t>ngôn</a:t>
          </a:r>
          <a:r>
            <a:rPr lang="en-AU" dirty="0">
              <a:solidFill>
                <a:schemeClr val="bg1"/>
              </a:solidFill>
            </a:rPr>
            <a:t> </a:t>
          </a:r>
          <a:r>
            <a:rPr lang="en-AU" dirty="0" err="1">
              <a:solidFill>
                <a:schemeClr val="bg1"/>
              </a:solidFill>
            </a:rPr>
            <a:t>ngữ</a:t>
          </a:r>
          <a:r>
            <a:rPr lang="en-AU" dirty="0">
              <a:solidFill>
                <a:schemeClr val="bg1"/>
              </a:solidFill>
            </a:rPr>
            <a:t> </a:t>
          </a:r>
          <a:r>
            <a:rPr lang="en-AU" dirty="0" err="1">
              <a:solidFill>
                <a:schemeClr val="bg1"/>
              </a:solidFill>
            </a:rPr>
            <a:t>rõ</a:t>
          </a:r>
          <a:r>
            <a:rPr lang="en-AU" dirty="0">
              <a:solidFill>
                <a:schemeClr val="bg1"/>
              </a:solidFill>
            </a:rPr>
            <a:t> </a:t>
          </a:r>
          <a:r>
            <a:rPr lang="en-AU" dirty="0" err="1">
              <a:solidFill>
                <a:schemeClr val="bg1"/>
              </a:solidFill>
            </a:rPr>
            <a:t>ràng</a:t>
          </a:r>
          <a:r>
            <a:rPr lang="en-AU" dirty="0">
              <a:solidFill>
                <a:schemeClr val="bg1"/>
              </a:solidFill>
            </a:rPr>
            <a:t> </a:t>
          </a:r>
          <a:r>
            <a:rPr lang="en-AU" dirty="0" err="1">
              <a:solidFill>
                <a:schemeClr val="bg1"/>
              </a:solidFill>
            </a:rPr>
            <a:t>và</a:t>
          </a:r>
          <a:r>
            <a:rPr lang="en-AU" dirty="0">
              <a:solidFill>
                <a:schemeClr val="bg1"/>
              </a:solidFill>
            </a:rPr>
            <a:t> </a:t>
          </a:r>
          <a:r>
            <a:rPr lang="en-AU" dirty="0" err="1">
              <a:solidFill>
                <a:schemeClr val="bg1"/>
              </a:solidFill>
            </a:rPr>
            <a:t>dễ</a:t>
          </a:r>
          <a:r>
            <a:rPr lang="en-AU" dirty="0">
              <a:solidFill>
                <a:schemeClr val="bg1"/>
              </a:solidFill>
            </a:rPr>
            <a:t> </a:t>
          </a:r>
          <a:r>
            <a:rPr lang="en-AU" dirty="0" err="1">
              <a:solidFill>
                <a:schemeClr val="bg1"/>
              </a:solidFill>
            </a:rPr>
            <a:t>hiểu</a:t>
          </a:r>
          <a:endParaRPr lang="en-US" dirty="0">
            <a:solidFill>
              <a:schemeClr val="bg1"/>
            </a:solidFill>
            <a:latin typeface="Arial"/>
            <a:ea typeface="+mn-ea"/>
            <a:cs typeface="+mn-cs"/>
          </a:endParaRPr>
        </a:p>
      </dgm:t>
    </dgm:pt>
    <dgm:pt modelId="{8D25D9F2-9EB8-497F-9E85-09B0B9DA1FC5}" type="parTrans" cxnId="{C7779FDA-038B-489A-B8FE-94D64489B9AE}">
      <dgm:prSet/>
      <dgm:spPr/>
      <dgm:t>
        <a:bodyPr/>
        <a:lstStyle/>
        <a:p>
          <a:endParaRPr lang="en-AU"/>
        </a:p>
      </dgm:t>
    </dgm:pt>
    <dgm:pt modelId="{6C5E696D-4AC7-4F03-8775-FC88811F8828}" type="sibTrans" cxnId="{C7779FDA-038B-489A-B8FE-94D64489B9AE}">
      <dgm:prSet/>
      <dgm:spPr/>
      <dgm:t>
        <a:bodyPr/>
        <a:lstStyle/>
        <a:p>
          <a:endParaRPr lang="en-AU"/>
        </a:p>
      </dgm:t>
    </dgm:pt>
    <dgm:pt modelId="{7F93D842-8820-4116-9830-92E883B7543C}">
      <dgm:prSet/>
      <dgm:spPr>
        <a:xfrm>
          <a:off x="484905" y="3543494"/>
          <a:ext cx="7550863" cy="472091"/>
        </a:xfrm>
        <a:prstGeom prst="rect">
          <a:avLst/>
        </a:prstGeom>
      </dgm:spPr>
      <dgm:t>
        <a:bodyPr/>
        <a:lstStyle/>
        <a:p>
          <a:pPr>
            <a:lnSpc>
              <a:spcPct val="100000"/>
            </a:lnSpc>
          </a:pPr>
          <a:r>
            <a:rPr lang="en-AU" dirty="0" err="1">
              <a:solidFill>
                <a:schemeClr val="bg1"/>
              </a:solidFill>
            </a:rPr>
            <a:t>Các</a:t>
          </a:r>
          <a:r>
            <a:rPr lang="en-AU" dirty="0">
              <a:solidFill>
                <a:schemeClr val="bg1"/>
              </a:solidFill>
            </a:rPr>
            <a:t> </a:t>
          </a:r>
          <a:r>
            <a:rPr lang="en-AU" dirty="0" err="1">
              <a:solidFill>
                <a:schemeClr val="bg1"/>
              </a:solidFill>
            </a:rPr>
            <a:t>yếu</a:t>
          </a:r>
          <a:r>
            <a:rPr lang="en-AU" dirty="0">
              <a:solidFill>
                <a:schemeClr val="bg1"/>
              </a:solidFill>
            </a:rPr>
            <a:t> </a:t>
          </a:r>
          <a:r>
            <a:rPr lang="en-AU" dirty="0" err="1">
              <a:solidFill>
                <a:schemeClr val="bg1"/>
              </a:solidFill>
            </a:rPr>
            <a:t>tố</a:t>
          </a:r>
          <a:r>
            <a:rPr lang="en-AU" dirty="0">
              <a:solidFill>
                <a:schemeClr val="bg1"/>
              </a:solidFill>
            </a:rPr>
            <a:t> </a:t>
          </a:r>
          <a:r>
            <a:rPr lang="en-AU" dirty="0" err="1">
              <a:solidFill>
                <a:schemeClr val="bg1"/>
              </a:solidFill>
            </a:rPr>
            <a:t>hình</a:t>
          </a:r>
          <a:r>
            <a:rPr lang="en-AU" dirty="0">
              <a:solidFill>
                <a:schemeClr val="bg1"/>
              </a:solidFill>
            </a:rPr>
            <a:t> </a:t>
          </a:r>
          <a:r>
            <a:rPr lang="en-AU" dirty="0" err="1">
              <a:solidFill>
                <a:schemeClr val="bg1"/>
              </a:solidFill>
            </a:rPr>
            <a:t>ảnh</a:t>
          </a:r>
          <a:r>
            <a:rPr lang="en-AU" dirty="0">
              <a:solidFill>
                <a:schemeClr val="bg1"/>
              </a:solidFill>
            </a:rPr>
            <a:t> </a:t>
          </a:r>
          <a:r>
            <a:rPr lang="en-AU" dirty="0" err="1">
              <a:solidFill>
                <a:schemeClr val="bg1"/>
              </a:solidFill>
            </a:rPr>
            <a:t>không</a:t>
          </a:r>
          <a:r>
            <a:rPr lang="en-AU" dirty="0">
              <a:solidFill>
                <a:schemeClr val="bg1"/>
              </a:solidFill>
            </a:rPr>
            <a:t> </a:t>
          </a:r>
          <a:r>
            <a:rPr lang="en-AU" dirty="0" err="1">
              <a:solidFill>
                <a:schemeClr val="bg1"/>
              </a:solidFill>
            </a:rPr>
            <a:t>được</a:t>
          </a:r>
          <a:r>
            <a:rPr lang="en-AU" dirty="0">
              <a:solidFill>
                <a:schemeClr val="bg1"/>
              </a:solidFill>
            </a:rPr>
            <a:t> </a:t>
          </a:r>
          <a:r>
            <a:rPr lang="en-AU" dirty="0" err="1">
              <a:solidFill>
                <a:schemeClr val="bg1"/>
              </a:solidFill>
            </a:rPr>
            <a:t>gây</a:t>
          </a:r>
          <a:r>
            <a:rPr lang="en-AU" dirty="0">
              <a:solidFill>
                <a:schemeClr val="bg1"/>
              </a:solidFill>
            </a:rPr>
            <a:t> </a:t>
          </a:r>
          <a:r>
            <a:rPr lang="en-AU" dirty="0" err="1">
              <a:solidFill>
                <a:schemeClr val="bg1"/>
              </a:solidFill>
            </a:rPr>
            <a:t>ấn</a:t>
          </a:r>
          <a:r>
            <a:rPr lang="en-AU" dirty="0">
              <a:solidFill>
                <a:schemeClr val="bg1"/>
              </a:solidFill>
            </a:rPr>
            <a:t> </a:t>
          </a:r>
          <a:r>
            <a:rPr lang="en-AU" dirty="0" err="1">
              <a:solidFill>
                <a:schemeClr val="bg1"/>
              </a:solidFill>
            </a:rPr>
            <a:t>tượng</a:t>
          </a:r>
          <a:r>
            <a:rPr lang="en-AU" dirty="0">
              <a:solidFill>
                <a:schemeClr val="bg1"/>
              </a:solidFill>
            </a:rPr>
            <a:t> </a:t>
          </a:r>
          <a:r>
            <a:rPr lang="en-AU" dirty="0" err="1">
              <a:solidFill>
                <a:schemeClr val="bg1"/>
              </a:solidFill>
            </a:rPr>
            <a:t>sai</a:t>
          </a:r>
          <a:endParaRPr lang="en-US" dirty="0">
            <a:solidFill>
              <a:schemeClr val="bg1"/>
            </a:solidFill>
            <a:latin typeface="Arial"/>
            <a:ea typeface="+mn-ea"/>
            <a:cs typeface="+mn-cs"/>
          </a:endParaRPr>
        </a:p>
      </dgm:t>
    </dgm:pt>
    <dgm:pt modelId="{EB706805-8C7A-4435-9205-47AAA1863053}" type="parTrans" cxnId="{196954BB-ED91-4E92-8325-D250118C22BD}">
      <dgm:prSet/>
      <dgm:spPr/>
      <dgm:t>
        <a:bodyPr/>
        <a:lstStyle/>
        <a:p>
          <a:endParaRPr lang="en-AU"/>
        </a:p>
      </dgm:t>
    </dgm:pt>
    <dgm:pt modelId="{87C05B71-D2F6-440B-832D-D74EE92CD217}" type="sibTrans" cxnId="{196954BB-ED91-4E92-8325-D250118C22BD}">
      <dgm:prSet/>
      <dgm:spPr/>
      <dgm:t>
        <a:bodyPr/>
        <a:lstStyle/>
        <a:p>
          <a:endParaRPr lang="en-AU"/>
        </a:p>
      </dgm:t>
    </dgm:pt>
    <dgm:pt modelId="{9FB64C25-452C-4CF8-AFDC-E4DFC4AF965F}">
      <dgm:prSet/>
      <dgm:spPr>
        <a:xfrm>
          <a:off x="484905" y="4133608"/>
          <a:ext cx="7550863" cy="472091"/>
        </a:xfrm>
        <a:prstGeom prst="rect">
          <a:avLst/>
        </a:prstGeom>
      </dgm:spPr>
      <dgm:t>
        <a:bodyPr/>
        <a:lstStyle/>
        <a:p>
          <a:pPr>
            <a:lnSpc>
              <a:spcPct val="100000"/>
            </a:lnSpc>
          </a:pPr>
          <a:r>
            <a:rPr lang="en-AU" b="0" dirty="0" err="1">
              <a:solidFill>
                <a:schemeClr val="bg1"/>
              </a:solidFill>
            </a:rPr>
            <a:t>Hãy</a:t>
          </a:r>
          <a:r>
            <a:rPr lang="en-AU" b="0" dirty="0">
              <a:solidFill>
                <a:schemeClr val="bg1"/>
              </a:solidFill>
            </a:rPr>
            <a:t> </a:t>
          </a:r>
          <a:r>
            <a:rPr lang="en-AU" b="0" dirty="0" err="1">
              <a:solidFill>
                <a:schemeClr val="bg1"/>
              </a:solidFill>
            </a:rPr>
            <a:t>thẳng</a:t>
          </a:r>
          <a:r>
            <a:rPr lang="en-AU" b="0" dirty="0">
              <a:solidFill>
                <a:schemeClr val="bg1"/>
              </a:solidFill>
            </a:rPr>
            <a:t> </a:t>
          </a:r>
          <a:r>
            <a:rPr lang="en-AU" b="0" dirty="0" err="1">
              <a:solidFill>
                <a:schemeClr val="bg1"/>
              </a:solidFill>
            </a:rPr>
            <a:t>thắn</a:t>
          </a:r>
          <a:r>
            <a:rPr lang="en-AU" b="0" dirty="0">
              <a:solidFill>
                <a:schemeClr val="bg1"/>
              </a:solidFill>
            </a:rPr>
            <a:t> </a:t>
          </a:r>
          <a:r>
            <a:rPr lang="en-AU" b="0" dirty="0" err="1">
              <a:solidFill>
                <a:schemeClr val="bg1"/>
              </a:solidFill>
            </a:rPr>
            <a:t>và</a:t>
          </a:r>
          <a:r>
            <a:rPr lang="en-AU" b="0" dirty="0">
              <a:solidFill>
                <a:schemeClr val="bg1"/>
              </a:solidFill>
            </a:rPr>
            <a:t> </a:t>
          </a:r>
          <a:r>
            <a:rPr lang="en-AU" b="0" dirty="0" err="1">
              <a:solidFill>
                <a:schemeClr val="bg1"/>
              </a:solidFill>
            </a:rPr>
            <a:t>cởi</a:t>
          </a:r>
          <a:r>
            <a:rPr lang="en-AU" b="0" dirty="0">
              <a:solidFill>
                <a:schemeClr val="bg1"/>
              </a:solidFill>
            </a:rPr>
            <a:t> </a:t>
          </a:r>
          <a:r>
            <a:rPr lang="en-AU" b="0" dirty="0" err="1">
              <a:solidFill>
                <a:schemeClr val="bg1"/>
              </a:solidFill>
            </a:rPr>
            <a:t>mở</a:t>
          </a:r>
          <a:r>
            <a:rPr lang="en-AU" b="0" dirty="0">
              <a:solidFill>
                <a:schemeClr val="bg1"/>
              </a:solidFill>
            </a:rPr>
            <a:t> </a:t>
          </a:r>
          <a:r>
            <a:rPr lang="en-AU" b="0" dirty="0" err="1">
              <a:solidFill>
                <a:schemeClr val="bg1"/>
              </a:solidFill>
            </a:rPr>
            <a:t>về</a:t>
          </a:r>
          <a:r>
            <a:rPr lang="en-AU" b="0" dirty="0">
              <a:solidFill>
                <a:schemeClr val="bg1"/>
              </a:solidFill>
            </a:rPr>
            <a:t> </a:t>
          </a:r>
          <a:r>
            <a:rPr lang="en-AU" b="0" dirty="0" err="1">
              <a:solidFill>
                <a:schemeClr val="bg1"/>
              </a:solidFill>
            </a:rPr>
            <a:t>việc</a:t>
          </a:r>
          <a:r>
            <a:rPr lang="en-AU" b="0" dirty="0">
              <a:solidFill>
                <a:schemeClr val="bg1"/>
              </a:solidFill>
            </a:rPr>
            <a:t> </a:t>
          </a:r>
          <a:r>
            <a:rPr lang="en-AU" b="0" dirty="0" err="1">
              <a:solidFill>
                <a:schemeClr val="bg1"/>
              </a:solidFill>
            </a:rPr>
            <a:t>chuyển</a:t>
          </a:r>
          <a:r>
            <a:rPr lang="en-AU" b="0" dirty="0">
              <a:solidFill>
                <a:schemeClr val="bg1"/>
              </a:solidFill>
            </a:rPr>
            <a:t> </a:t>
          </a:r>
          <a:r>
            <a:rPr lang="en-AU" b="0" dirty="0" err="1">
              <a:solidFill>
                <a:schemeClr val="bg1"/>
              </a:solidFill>
            </a:rPr>
            <a:t>đổi</a:t>
          </a:r>
          <a:r>
            <a:rPr lang="en-AU" b="0" dirty="0">
              <a:solidFill>
                <a:schemeClr val="bg1"/>
              </a:solidFill>
            </a:rPr>
            <a:t> </a:t>
          </a:r>
          <a:r>
            <a:rPr lang="en-AU" b="0" dirty="0" err="1">
              <a:solidFill>
                <a:schemeClr val="bg1"/>
              </a:solidFill>
            </a:rPr>
            <a:t>bền</a:t>
          </a:r>
          <a:r>
            <a:rPr lang="en-AU" b="0" dirty="0">
              <a:solidFill>
                <a:schemeClr val="bg1"/>
              </a:solidFill>
            </a:rPr>
            <a:t> </a:t>
          </a:r>
          <a:r>
            <a:rPr lang="en-AU" b="0" dirty="0" err="1">
              <a:solidFill>
                <a:schemeClr val="bg1"/>
              </a:solidFill>
            </a:rPr>
            <a:t>vững</a:t>
          </a:r>
          <a:endParaRPr lang="en-US" b="0" dirty="0">
            <a:solidFill>
              <a:schemeClr val="bg1"/>
            </a:solidFill>
            <a:latin typeface="Arial"/>
            <a:ea typeface="+mn-ea"/>
            <a:cs typeface="+mn-cs"/>
          </a:endParaRPr>
        </a:p>
      </dgm:t>
    </dgm:pt>
    <dgm:pt modelId="{3106DECC-D266-4A72-9645-E004EF7C22D8}" type="parTrans" cxnId="{68633393-FF93-4D97-9FF5-74F6C1634283}">
      <dgm:prSet/>
      <dgm:spPr/>
      <dgm:t>
        <a:bodyPr/>
        <a:lstStyle/>
        <a:p>
          <a:endParaRPr lang="en-AU"/>
        </a:p>
      </dgm:t>
    </dgm:pt>
    <dgm:pt modelId="{552E7536-D728-4040-B792-2CFF698A909E}" type="sibTrans" cxnId="{68633393-FF93-4D97-9FF5-74F6C1634283}">
      <dgm:prSet/>
      <dgm:spPr/>
      <dgm:t>
        <a:bodyPr/>
        <a:lstStyle/>
        <a:p>
          <a:endParaRPr lang="en-AU"/>
        </a:p>
      </dgm:t>
    </dgm:pt>
    <dgm:pt modelId="{63460F04-CDBF-44FD-AFFF-2ED9740371CA}" type="pres">
      <dgm:prSet presAssocID="{4BDFA244-65C6-45B3-95EE-1ED1A77C14B2}" presName="root" presStyleCnt="0">
        <dgm:presLayoutVars>
          <dgm:dir/>
          <dgm:resizeHandles val="exact"/>
        </dgm:presLayoutVars>
      </dgm:prSet>
      <dgm:spPr/>
    </dgm:pt>
    <dgm:pt modelId="{0F002FA6-A9A5-48F4-8B3C-20C672607CBD}" type="pres">
      <dgm:prSet presAssocID="{D5D6DB10-309B-42F0-9EBC-BFC7E6EEB0FD}" presName="compNode" presStyleCnt="0"/>
      <dgm:spPr/>
    </dgm:pt>
    <dgm:pt modelId="{1418B459-2F40-46C7-8499-F791E7755F18}" type="pres">
      <dgm:prSet presAssocID="{D5D6DB10-309B-42F0-9EBC-BFC7E6EEB0FD}" presName="bgRect" presStyleLbl="bgShp" presStyleIdx="0" presStyleCnt="8" custLinFactNeighborX="39" custLinFactNeighborY="-2185"/>
      <dgm:spPr>
        <a:xfrm>
          <a:off x="0" y="2812"/>
          <a:ext cx="8064896" cy="419636"/>
        </a:xfrm>
        <a:prstGeom prst="roundRect">
          <a:avLst>
            <a:gd name="adj" fmla="val 10000"/>
          </a:avLst>
        </a:prstGeom>
      </dgm:spPr>
    </dgm:pt>
    <dgm:pt modelId="{6249ED8D-EF42-45F8-8D53-BE355E8C350A}" type="pres">
      <dgm:prSet presAssocID="{D5D6DB10-309B-42F0-9EBC-BFC7E6EEB0FD}" presName="iconRect" presStyleLbl="node1" presStyleIdx="0" presStyleCnt="8" custScaleX="163969" custScaleY="167848"/>
      <dgm:spPr>
        <a:xfrm>
          <a:off x="126940" y="97230"/>
          <a:ext cx="231025" cy="230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Research with solid fill"/>
        </a:ext>
      </dgm:extLst>
    </dgm:pt>
    <dgm:pt modelId="{AF92FD54-2C08-4715-BA02-83312817046F}" type="pres">
      <dgm:prSet presAssocID="{D5D6DB10-309B-42F0-9EBC-BFC7E6EEB0FD}" presName="spaceRect" presStyleCnt="0"/>
      <dgm:spPr/>
    </dgm:pt>
    <dgm:pt modelId="{BF118370-B5CF-4C30-8A0E-469055EC0D7C}" type="pres">
      <dgm:prSet presAssocID="{D5D6DB10-309B-42F0-9EBC-BFC7E6EEB0FD}" presName="parTx" presStyleLbl="revTx" presStyleIdx="0" presStyleCnt="8" custScaleX="97063" custLinFactNeighborX="6664" custLinFactNeighborY="1904">
        <dgm:presLayoutVars>
          <dgm:chMax val="0"/>
          <dgm:chPref val="0"/>
        </dgm:presLayoutVars>
      </dgm:prSet>
      <dgm:spPr/>
    </dgm:pt>
    <dgm:pt modelId="{78BA2150-2E47-4184-BE09-AF752F5F0E62}" type="pres">
      <dgm:prSet presAssocID="{DA2BF955-D50C-4673-A349-F284993B0D87}" presName="sibTrans" presStyleCnt="0"/>
      <dgm:spPr/>
    </dgm:pt>
    <dgm:pt modelId="{FD8AF851-EF34-4D68-AC8E-AF42BC2C5AA4}" type="pres">
      <dgm:prSet presAssocID="{F357BAE0-948F-42C7-A043-CE149DE97981}" presName="compNode" presStyleCnt="0"/>
      <dgm:spPr/>
    </dgm:pt>
    <dgm:pt modelId="{7D074F54-3F81-462F-BE00-798067833664}" type="pres">
      <dgm:prSet presAssocID="{F357BAE0-948F-42C7-A043-CE149DE97981}" presName="bgRect" presStyleLbl="bgShp" presStyleIdx="1" presStyleCnt="8"/>
      <dgm:spPr>
        <a:xfrm>
          <a:off x="0" y="592926"/>
          <a:ext cx="8064896" cy="419636"/>
        </a:xfrm>
        <a:prstGeom prst="roundRect">
          <a:avLst>
            <a:gd name="adj" fmla="val 10000"/>
          </a:avLst>
        </a:prstGeom>
      </dgm:spPr>
    </dgm:pt>
    <dgm:pt modelId="{D315082D-544D-4BF6-8F73-C1401C7B2492}" type="pres">
      <dgm:prSet presAssocID="{F357BAE0-948F-42C7-A043-CE149DE97981}" presName="iconRect" presStyleLbl="node1" presStyleIdx="1" presStyleCnt="8" custScaleX="166262" custScaleY="130730"/>
      <dgm:spPr>
        <a:xfrm>
          <a:off x="126940" y="687344"/>
          <a:ext cx="231025" cy="230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dgm:spPr>
      <dgm:extLst>
        <a:ext uri="{E40237B7-FDA0-4F09-8148-C483321AD2D9}">
          <dgm14:cNvPr xmlns:dgm14="http://schemas.microsoft.com/office/drawing/2010/diagram" id="0" name="" descr="Microscope with solid fill"/>
        </a:ext>
      </dgm:extLst>
    </dgm:pt>
    <dgm:pt modelId="{EC4BFB91-A5D8-4D6A-863C-D972F8B7D612}" type="pres">
      <dgm:prSet presAssocID="{F357BAE0-948F-42C7-A043-CE149DE97981}" presName="spaceRect" presStyleCnt="0"/>
      <dgm:spPr/>
    </dgm:pt>
    <dgm:pt modelId="{01B518C6-420C-4619-8689-BF12FF6A2A92}" type="pres">
      <dgm:prSet presAssocID="{F357BAE0-948F-42C7-A043-CE149DE97981}" presName="parTx" presStyleLbl="revTx" presStyleIdx="1" presStyleCnt="8" custScaleX="94319">
        <dgm:presLayoutVars>
          <dgm:chMax val="0"/>
          <dgm:chPref val="0"/>
        </dgm:presLayoutVars>
      </dgm:prSet>
      <dgm:spPr/>
    </dgm:pt>
    <dgm:pt modelId="{13C83143-A6A0-4650-833A-ACAD60DB3F4F}" type="pres">
      <dgm:prSet presAssocID="{2DE2538F-A8DB-4935-87B9-25064123551B}" presName="sibTrans" presStyleCnt="0"/>
      <dgm:spPr/>
    </dgm:pt>
    <dgm:pt modelId="{986ECACE-F270-4F0B-990A-E1CC450D94B4}" type="pres">
      <dgm:prSet presAssocID="{62EEA3EE-6D12-4838-925E-2DDCB38E256A}" presName="compNode" presStyleCnt="0"/>
      <dgm:spPr/>
    </dgm:pt>
    <dgm:pt modelId="{CFC6C79D-B441-4B55-919B-B95508C3A060}" type="pres">
      <dgm:prSet presAssocID="{62EEA3EE-6D12-4838-925E-2DDCB38E256A}" presName="bgRect" presStyleLbl="bgShp" presStyleIdx="2" presStyleCnt="8"/>
      <dgm:spPr>
        <a:xfrm>
          <a:off x="0" y="1183039"/>
          <a:ext cx="8064896" cy="419636"/>
        </a:xfrm>
        <a:prstGeom prst="roundRect">
          <a:avLst>
            <a:gd name="adj" fmla="val 10000"/>
          </a:avLst>
        </a:prstGeom>
      </dgm:spPr>
    </dgm:pt>
    <dgm:pt modelId="{D35961AE-FA74-4A69-886E-80E1798680EE}" type="pres">
      <dgm:prSet presAssocID="{62EEA3EE-6D12-4838-925E-2DDCB38E256A}" presName="iconRect" presStyleLbl="node1" presStyleIdx="2" presStyleCnt="8" custScaleX="142803" custScaleY="173004"/>
      <dgm:spPr>
        <a:xfrm>
          <a:off x="126940" y="1277458"/>
          <a:ext cx="231025" cy="230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6000" r="-6000"/>
          </a:stretch>
        </a:blipFill>
      </dgm:spPr>
      <dgm:extLst>
        <a:ext uri="{E40237B7-FDA0-4F09-8148-C483321AD2D9}">
          <dgm14:cNvPr xmlns:dgm14="http://schemas.microsoft.com/office/drawing/2010/diagram" id="0" name="" descr="Information with solid fill"/>
        </a:ext>
      </dgm:extLst>
    </dgm:pt>
    <dgm:pt modelId="{0898CCBE-592B-456C-BAEE-4F433F8DFA6B}" type="pres">
      <dgm:prSet presAssocID="{62EEA3EE-6D12-4838-925E-2DDCB38E256A}" presName="spaceRect" presStyleCnt="0"/>
      <dgm:spPr/>
    </dgm:pt>
    <dgm:pt modelId="{AB9A8EC8-0ED2-4530-B856-E92DBC3FC378}" type="pres">
      <dgm:prSet presAssocID="{62EEA3EE-6D12-4838-925E-2DDCB38E256A}" presName="parTx" presStyleLbl="revTx" presStyleIdx="2" presStyleCnt="8" custScaleX="94319">
        <dgm:presLayoutVars>
          <dgm:chMax val="0"/>
          <dgm:chPref val="0"/>
        </dgm:presLayoutVars>
      </dgm:prSet>
      <dgm:spPr/>
    </dgm:pt>
    <dgm:pt modelId="{4B5973D7-6205-414C-8E63-B24E7326D6D6}" type="pres">
      <dgm:prSet presAssocID="{26341D87-43D2-4521-9CF3-D231E8E54718}" presName="sibTrans" presStyleCnt="0"/>
      <dgm:spPr/>
    </dgm:pt>
    <dgm:pt modelId="{4A692EB0-1EE2-4445-A6AC-46CE85A84204}" type="pres">
      <dgm:prSet presAssocID="{8F1B45B0-3336-4123-B323-DC39C4BF5043}" presName="compNode" presStyleCnt="0"/>
      <dgm:spPr/>
    </dgm:pt>
    <dgm:pt modelId="{4C5A92D1-EEE5-4C36-AA76-8F52740A9B2A}" type="pres">
      <dgm:prSet presAssocID="{8F1B45B0-3336-4123-B323-DC39C4BF5043}" presName="bgRect" presStyleLbl="bgShp" presStyleIdx="3" presStyleCnt="8"/>
      <dgm:spPr>
        <a:xfrm>
          <a:off x="0" y="1773153"/>
          <a:ext cx="8064896" cy="419636"/>
        </a:xfrm>
        <a:prstGeom prst="roundRect">
          <a:avLst>
            <a:gd name="adj" fmla="val 10000"/>
          </a:avLst>
        </a:prstGeom>
      </dgm:spPr>
    </dgm:pt>
    <dgm:pt modelId="{17136738-E1ED-4B83-B842-3EBE06925548}" type="pres">
      <dgm:prSet presAssocID="{8F1B45B0-3336-4123-B323-DC39C4BF5043}" presName="iconRect" presStyleLbl="node1" presStyleIdx="3" presStyleCnt="8" custScaleX="187229" custScaleY="180676"/>
      <dgm:spPr>
        <a:xfrm>
          <a:off x="126940" y="1867571"/>
          <a:ext cx="231025" cy="2308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000" b="-2000"/>
          </a:stretch>
        </a:blipFill>
      </dgm:spPr>
      <dgm:extLst>
        <a:ext uri="{E40237B7-FDA0-4F09-8148-C483321AD2D9}">
          <dgm14:cNvPr xmlns:dgm14="http://schemas.microsoft.com/office/drawing/2010/diagram" id="0" name="" descr="Checklist with solid fill"/>
        </a:ext>
      </dgm:extLst>
    </dgm:pt>
    <dgm:pt modelId="{CA66BB87-68F8-47C5-9AEA-E12F66360A2F}" type="pres">
      <dgm:prSet presAssocID="{8F1B45B0-3336-4123-B323-DC39C4BF5043}" presName="spaceRect" presStyleCnt="0"/>
      <dgm:spPr/>
    </dgm:pt>
    <dgm:pt modelId="{810CBCC4-A7FA-4E27-A53E-AE0045147D6C}" type="pres">
      <dgm:prSet presAssocID="{8F1B45B0-3336-4123-B323-DC39C4BF5043}" presName="parTx" presStyleLbl="revTx" presStyleIdx="3" presStyleCnt="8" custScaleX="94319">
        <dgm:presLayoutVars>
          <dgm:chMax val="0"/>
          <dgm:chPref val="0"/>
        </dgm:presLayoutVars>
      </dgm:prSet>
      <dgm:spPr/>
    </dgm:pt>
    <dgm:pt modelId="{516CEB81-3567-4990-A9A4-E09E66935984}" type="pres">
      <dgm:prSet presAssocID="{48B6D675-FEF6-4BFB-83BA-AFA8E114118B}" presName="sibTrans" presStyleCnt="0"/>
      <dgm:spPr/>
    </dgm:pt>
    <dgm:pt modelId="{8C0E8BCC-E435-4B25-A344-5B2471024734}" type="pres">
      <dgm:prSet presAssocID="{B221DE23-405E-49B4-945D-04F06AD2F79C}" presName="compNode" presStyleCnt="0"/>
      <dgm:spPr/>
    </dgm:pt>
    <dgm:pt modelId="{5EB753EA-33C9-4767-BD82-41BF3124A6E4}" type="pres">
      <dgm:prSet presAssocID="{B221DE23-405E-49B4-945D-04F06AD2F79C}" presName="bgRect" presStyleLbl="bgShp" presStyleIdx="4" presStyleCnt="8"/>
      <dgm:spPr>
        <a:xfrm>
          <a:off x="0" y="2363267"/>
          <a:ext cx="8064896" cy="419636"/>
        </a:xfrm>
        <a:prstGeom prst="roundRect">
          <a:avLst>
            <a:gd name="adj" fmla="val 10000"/>
          </a:avLst>
        </a:prstGeom>
      </dgm:spPr>
    </dgm:pt>
    <dgm:pt modelId="{2FDAD81F-AA7F-441E-93AD-45A896A13BB2}" type="pres">
      <dgm:prSet presAssocID="{B221DE23-405E-49B4-945D-04F06AD2F79C}" presName="iconRect" presStyleLbl="node1" presStyleIdx="4" presStyleCnt="8" custScaleX="149946" custScaleY="160522"/>
      <dgm:spPr>
        <a:xfrm>
          <a:off x="126940" y="2457685"/>
          <a:ext cx="231025" cy="2308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1000" b="-11000"/>
          </a:stretch>
        </a:blipFill>
      </dgm:spPr>
      <dgm:extLst>
        <a:ext uri="{E40237B7-FDA0-4F09-8148-C483321AD2D9}">
          <dgm14:cNvPr xmlns:dgm14="http://schemas.microsoft.com/office/drawing/2010/diagram" id="0" name="" descr="Leaf with solid fill"/>
        </a:ext>
      </dgm:extLst>
    </dgm:pt>
    <dgm:pt modelId="{FA9F6FE1-2FE3-4349-B5F3-E86CD38B7950}" type="pres">
      <dgm:prSet presAssocID="{B221DE23-405E-49B4-945D-04F06AD2F79C}" presName="spaceRect" presStyleCnt="0"/>
      <dgm:spPr/>
    </dgm:pt>
    <dgm:pt modelId="{C526E332-F9AA-4472-8938-5F95CE12FFB1}" type="pres">
      <dgm:prSet presAssocID="{B221DE23-405E-49B4-945D-04F06AD2F79C}" presName="parTx" presStyleLbl="revTx" presStyleIdx="4" presStyleCnt="8" custScaleX="94067">
        <dgm:presLayoutVars>
          <dgm:chMax val="0"/>
          <dgm:chPref val="0"/>
        </dgm:presLayoutVars>
      </dgm:prSet>
      <dgm:spPr/>
    </dgm:pt>
    <dgm:pt modelId="{AB44F8E6-B1A1-46C2-9298-2BE582C0B1FE}" type="pres">
      <dgm:prSet presAssocID="{D97F6FAA-7C42-4F29-B133-90CAA34E6C6B}" presName="sibTrans" presStyleCnt="0"/>
      <dgm:spPr/>
    </dgm:pt>
    <dgm:pt modelId="{EDC8712D-C533-41D0-ACA3-54DB946C141C}" type="pres">
      <dgm:prSet presAssocID="{5FE453C7-2EB5-4404-8DBA-EA8E0E78F87A}" presName="compNode" presStyleCnt="0"/>
      <dgm:spPr/>
    </dgm:pt>
    <dgm:pt modelId="{6B77090A-BB1A-4A3A-A387-123B7C4BA04D}" type="pres">
      <dgm:prSet presAssocID="{5FE453C7-2EB5-4404-8DBA-EA8E0E78F87A}" presName="bgRect" presStyleLbl="bgShp" presStyleIdx="5" presStyleCnt="8"/>
      <dgm:spPr>
        <a:xfrm>
          <a:off x="0" y="2953381"/>
          <a:ext cx="8064896" cy="419636"/>
        </a:xfrm>
        <a:prstGeom prst="roundRect">
          <a:avLst>
            <a:gd name="adj" fmla="val 10000"/>
          </a:avLst>
        </a:prstGeom>
      </dgm:spPr>
    </dgm:pt>
    <dgm:pt modelId="{03DFE0F7-E4E6-4A08-8132-455EF643C72F}" type="pres">
      <dgm:prSet presAssocID="{5FE453C7-2EB5-4404-8DBA-EA8E0E78F87A}" presName="iconRect" presStyleLbl="node1" presStyleIdx="5" presStyleCnt="8" custScaleX="141774" custScaleY="180681"/>
      <dgm:spPr>
        <a:xfrm>
          <a:off x="126940" y="3047799"/>
          <a:ext cx="231025" cy="2308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14000" r="-14000"/>
          </a:stretch>
        </a:blipFill>
      </dgm:spPr>
      <dgm:extLst>
        <a:ext uri="{E40237B7-FDA0-4F09-8148-C483321AD2D9}">
          <dgm14:cNvPr xmlns:dgm14="http://schemas.microsoft.com/office/drawing/2010/diagram" id="0" name="" descr="Teacher with solid fill"/>
        </a:ext>
      </dgm:extLst>
    </dgm:pt>
    <dgm:pt modelId="{80CAD65F-37EF-41A4-97DA-F34FDD145121}" type="pres">
      <dgm:prSet presAssocID="{5FE453C7-2EB5-4404-8DBA-EA8E0E78F87A}" presName="spaceRect" presStyleCnt="0"/>
      <dgm:spPr/>
    </dgm:pt>
    <dgm:pt modelId="{20CF2451-EF2E-422F-81AA-BD49C481E720}" type="pres">
      <dgm:prSet presAssocID="{5FE453C7-2EB5-4404-8DBA-EA8E0E78F87A}" presName="parTx" presStyleLbl="revTx" presStyleIdx="5" presStyleCnt="8" custScaleX="94067">
        <dgm:presLayoutVars>
          <dgm:chMax val="0"/>
          <dgm:chPref val="0"/>
        </dgm:presLayoutVars>
      </dgm:prSet>
      <dgm:spPr/>
    </dgm:pt>
    <dgm:pt modelId="{EB759508-64F2-4B8E-9DEB-3318535ABDFB}" type="pres">
      <dgm:prSet presAssocID="{6C5E696D-4AC7-4F03-8775-FC88811F8828}" presName="sibTrans" presStyleCnt="0"/>
      <dgm:spPr/>
    </dgm:pt>
    <dgm:pt modelId="{1E4AF236-505C-4B7E-90CD-3B916BB08A69}" type="pres">
      <dgm:prSet presAssocID="{7F93D842-8820-4116-9830-92E883B7543C}" presName="compNode" presStyleCnt="0"/>
      <dgm:spPr/>
    </dgm:pt>
    <dgm:pt modelId="{70212FD9-9AD0-4080-B391-777E73BC1CA7}" type="pres">
      <dgm:prSet presAssocID="{7F93D842-8820-4116-9830-92E883B7543C}" presName="bgRect" presStyleLbl="bgShp" presStyleIdx="6" presStyleCnt="8"/>
      <dgm:spPr>
        <a:xfrm>
          <a:off x="0" y="3543494"/>
          <a:ext cx="8064896" cy="419636"/>
        </a:xfrm>
        <a:prstGeom prst="roundRect">
          <a:avLst>
            <a:gd name="adj" fmla="val 10000"/>
          </a:avLst>
        </a:prstGeom>
      </dgm:spPr>
    </dgm:pt>
    <dgm:pt modelId="{EDA7E8C2-C867-49C7-954C-612CD87EA394}" type="pres">
      <dgm:prSet presAssocID="{7F93D842-8820-4116-9830-92E883B7543C}" presName="iconRect" presStyleLbl="node1" presStyleIdx="6" presStyleCnt="8" custScaleX="189396" custScaleY="203173"/>
      <dgm:spPr>
        <a:xfrm>
          <a:off x="126940" y="3637913"/>
          <a:ext cx="231025" cy="23080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Renewable Energy with solid fill"/>
        </a:ext>
      </dgm:extLst>
    </dgm:pt>
    <dgm:pt modelId="{983B16B5-5B3F-4AE5-93B9-D0BED184BD81}" type="pres">
      <dgm:prSet presAssocID="{7F93D842-8820-4116-9830-92E883B7543C}" presName="spaceRect" presStyleCnt="0"/>
      <dgm:spPr/>
    </dgm:pt>
    <dgm:pt modelId="{893BE1CF-FF67-4D26-BE67-E14B33AFF169}" type="pres">
      <dgm:prSet presAssocID="{7F93D842-8820-4116-9830-92E883B7543C}" presName="parTx" presStyleLbl="revTx" presStyleIdx="6" presStyleCnt="8" custScaleX="94319">
        <dgm:presLayoutVars>
          <dgm:chMax val="0"/>
          <dgm:chPref val="0"/>
        </dgm:presLayoutVars>
      </dgm:prSet>
      <dgm:spPr/>
    </dgm:pt>
    <dgm:pt modelId="{6DFF0783-722B-4554-A207-42A43596FC65}" type="pres">
      <dgm:prSet presAssocID="{87C05B71-D2F6-440B-832D-D74EE92CD217}" presName="sibTrans" presStyleCnt="0"/>
      <dgm:spPr/>
    </dgm:pt>
    <dgm:pt modelId="{79C4A34B-E76D-4A2B-98CD-96CDB2AE25B6}" type="pres">
      <dgm:prSet presAssocID="{9FB64C25-452C-4CF8-AFDC-E4DFC4AF965F}" presName="compNode" presStyleCnt="0"/>
      <dgm:spPr/>
    </dgm:pt>
    <dgm:pt modelId="{2BDAB4B9-82B1-4DD2-A481-4FA83515BA7D}" type="pres">
      <dgm:prSet presAssocID="{9FB64C25-452C-4CF8-AFDC-E4DFC4AF965F}" presName="bgRect" presStyleLbl="bgShp" presStyleIdx="7" presStyleCnt="8" custLinFactNeighborX="39" custLinFactNeighborY="39808"/>
      <dgm:spPr>
        <a:xfrm>
          <a:off x="0" y="4133608"/>
          <a:ext cx="8064896" cy="419636"/>
        </a:xfrm>
        <a:prstGeom prst="roundRect">
          <a:avLst>
            <a:gd name="adj" fmla="val 10000"/>
          </a:avLst>
        </a:prstGeom>
      </dgm:spPr>
    </dgm:pt>
    <dgm:pt modelId="{B3EBC53A-F856-477F-B4E4-017FA298F87D}" type="pres">
      <dgm:prSet presAssocID="{9FB64C25-452C-4CF8-AFDC-E4DFC4AF965F}" presName="iconRect" presStyleLbl="node1" presStyleIdx="7" presStyleCnt="8" custScaleX="185509" custScaleY="189973" custLinFactNeighborX="14306" custLinFactNeighborY="3972"/>
      <dgm:spPr>
        <a:xfrm>
          <a:off x="126940" y="4228026"/>
          <a:ext cx="231025" cy="23080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l="-1000" r="-1000"/>
          </a:stretch>
        </a:blipFill>
      </dgm:spPr>
      <dgm:extLst>
        <a:ext uri="{E40237B7-FDA0-4F09-8148-C483321AD2D9}">
          <dgm14:cNvPr xmlns:dgm14="http://schemas.microsoft.com/office/drawing/2010/diagram" id="0" name="" descr="Wind Turbines with solid fill"/>
        </a:ext>
      </dgm:extLst>
    </dgm:pt>
    <dgm:pt modelId="{CE230AAE-5F16-4C98-BD6F-EE4DAA88230B}" type="pres">
      <dgm:prSet presAssocID="{9FB64C25-452C-4CF8-AFDC-E4DFC4AF965F}" presName="spaceRect" presStyleCnt="0"/>
      <dgm:spPr/>
    </dgm:pt>
    <dgm:pt modelId="{04328ECA-5841-413C-A484-147017488E82}" type="pres">
      <dgm:prSet presAssocID="{9FB64C25-452C-4CF8-AFDC-E4DFC4AF965F}" presName="parTx" presStyleLbl="revTx" presStyleIdx="7" presStyleCnt="8" custScaleX="94067">
        <dgm:presLayoutVars>
          <dgm:chMax val="0"/>
          <dgm:chPref val="0"/>
        </dgm:presLayoutVars>
      </dgm:prSet>
      <dgm:spPr/>
    </dgm:pt>
  </dgm:ptLst>
  <dgm:cxnLst>
    <dgm:cxn modelId="{7EE44002-70F1-493E-B6A3-94266BBF2894}" srcId="{4BDFA244-65C6-45B3-95EE-1ED1A77C14B2}" destId="{62EEA3EE-6D12-4838-925E-2DDCB38E256A}" srcOrd="2" destOrd="0" parTransId="{DB73D4ED-A25D-438F-AEE4-CFE7D0B75BB1}" sibTransId="{26341D87-43D2-4521-9CF3-D231E8E54718}"/>
    <dgm:cxn modelId="{1186F102-6EC9-4A0A-8567-CD4BEF6EE08C}" type="presOf" srcId="{B221DE23-405E-49B4-945D-04F06AD2F79C}" destId="{C526E332-F9AA-4472-8938-5F95CE12FFB1}" srcOrd="0" destOrd="0" presId="urn:microsoft.com/office/officeart/2018/2/layout/IconVerticalSolidList"/>
    <dgm:cxn modelId="{329ED007-EBC8-4FBD-B74E-D7A85DA89AAB}" type="presOf" srcId="{62EEA3EE-6D12-4838-925E-2DDCB38E256A}" destId="{AB9A8EC8-0ED2-4530-B856-E92DBC3FC378}" srcOrd="0" destOrd="0" presId="urn:microsoft.com/office/officeart/2018/2/layout/IconVerticalSolidList"/>
    <dgm:cxn modelId="{1CDB2715-A725-4531-9785-1963F7CD36E3}" type="presOf" srcId="{D5D6DB10-309B-42F0-9EBC-BFC7E6EEB0FD}" destId="{BF118370-B5CF-4C30-8A0E-469055EC0D7C}" srcOrd="0" destOrd="0" presId="urn:microsoft.com/office/officeart/2018/2/layout/IconVerticalSolidList"/>
    <dgm:cxn modelId="{B961692D-BBF5-421B-9A21-4DD7E74CE2B4}" type="presOf" srcId="{5FE453C7-2EB5-4404-8DBA-EA8E0E78F87A}" destId="{20CF2451-EF2E-422F-81AA-BD49C481E720}" srcOrd="0" destOrd="0" presId="urn:microsoft.com/office/officeart/2018/2/layout/IconVerticalSolidList"/>
    <dgm:cxn modelId="{E0967D71-2539-41DC-8768-271934F63CA8}" type="presOf" srcId="{8F1B45B0-3336-4123-B323-DC39C4BF5043}" destId="{810CBCC4-A7FA-4E27-A53E-AE0045147D6C}" srcOrd="0" destOrd="0" presId="urn:microsoft.com/office/officeart/2018/2/layout/IconVerticalSolidList"/>
    <dgm:cxn modelId="{389E1655-980A-4AE5-A26D-89CDD3000636}" srcId="{4BDFA244-65C6-45B3-95EE-1ED1A77C14B2}" destId="{F357BAE0-948F-42C7-A043-CE149DE97981}" srcOrd="1" destOrd="0" parTransId="{DA41F77B-8D74-4820-854B-C0E77B89563B}" sibTransId="{2DE2538F-A8DB-4935-87B9-25064123551B}"/>
    <dgm:cxn modelId="{6A9C787C-6A37-43AA-ABCE-5A683416FE03}" type="presOf" srcId="{9FB64C25-452C-4CF8-AFDC-E4DFC4AF965F}" destId="{04328ECA-5841-413C-A484-147017488E82}" srcOrd="0" destOrd="0" presId="urn:microsoft.com/office/officeart/2018/2/layout/IconVerticalSolidList"/>
    <dgm:cxn modelId="{0C808F8A-5884-4AFA-8BDF-3FD0BD5B0F28}" srcId="{4BDFA244-65C6-45B3-95EE-1ED1A77C14B2}" destId="{8F1B45B0-3336-4123-B323-DC39C4BF5043}" srcOrd="3" destOrd="0" parTransId="{42D91EC9-19D4-47EA-A649-B03C394D9513}" sibTransId="{48B6D675-FEF6-4BFB-83BA-AFA8E114118B}"/>
    <dgm:cxn modelId="{68633393-FF93-4D97-9FF5-74F6C1634283}" srcId="{4BDFA244-65C6-45B3-95EE-1ED1A77C14B2}" destId="{9FB64C25-452C-4CF8-AFDC-E4DFC4AF965F}" srcOrd="7" destOrd="0" parTransId="{3106DECC-D266-4A72-9645-E004EF7C22D8}" sibTransId="{552E7536-D728-4040-B792-2CFF698A909E}"/>
    <dgm:cxn modelId="{47323F9F-0853-4B9C-9BB1-5383714668BD}" srcId="{4BDFA244-65C6-45B3-95EE-1ED1A77C14B2}" destId="{B221DE23-405E-49B4-945D-04F06AD2F79C}" srcOrd="4" destOrd="0" parTransId="{F4882FCA-A316-4600-BDDB-6C5B743BE4C0}" sibTransId="{D97F6FAA-7C42-4F29-B133-90CAA34E6C6B}"/>
    <dgm:cxn modelId="{F637B1B6-DFB2-461D-9A1F-724B8401219B}" type="presOf" srcId="{4BDFA244-65C6-45B3-95EE-1ED1A77C14B2}" destId="{63460F04-CDBF-44FD-AFFF-2ED9740371CA}" srcOrd="0" destOrd="0" presId="urn:microsoft.com/office/officeart/2018/2/layout/IconVerticalSolidList"/>
    <dgm:cxn modelId="{196954BB-ED91-4E92-8325-D250118C22BD}" srcId="{4BDFA244-65C6-45B3-95EE-1ED1A77C14B2}" destId="{7F93D842-8820-4116-9830-92E883B7543C}" srcOrd="6" destOrd="0" parTransId="{EB706805-8C7A-4435-9205-47AAA1863053}" sibTransId="{87C05B71-D2F6-440B-832D-D74EE92CD217}"/>
    <dgm:cxn modelId="{2BC52FC2-F05E-407D-800B-CBC20148FFE5}" type="presOf" srcId="{F357BAE0-948F-42C7-A043-CE149DE97981}" destId="{01B518C6-420C-4619-8689-BF12FF6A2A92}" srcOrd="0" destOrd="0" presId="urn:microsoft.com/office/officeart/2018/2/layout/IconVerticalSolidList"/>
    <dgm:cxn modelId="{EEA2E9D6-9D02-49E6-9CF7-ADDDBB8E063F}" srcId="{4BDFA244-65C6-45B3-95EE-1ED1A77C14B2}" destId="{D5D6DB10-309B-42F0-9EBC-BFC7E6EEB0FD}" srcOrd="0" destOrd="0" parTransId="{3713B1F5-6C84-44BF-853A-85541D2D504B}" sibTransId="{DA2BF955-D50C-4673-A349-F284993B0D87}"/>
    <dgm:cxn modelId="{C7779FDA-038B-489A-B8FE-94D64489B9AE}" srcId="{4BDFA244-65C6-45B3-95EE-1ED1A77C14B2}" destId="{5FE453C7-2EB5-4404-8DBA-EA8E0E78F87A}" srcOrd="5" destOrd="0" parTransId="{8D25D9F2-9EB8-497F-9E85-09B0B9DA1FC5}" sibTransId="{6C5E696D-4AC7-4F03-8775-FC88811F8828}"/>
    <dgm:cxn modelId="{3C528DF9-48CC-4452-B239-F3FC720419CD}" type="presOf" srcId="{7F93D842-8820-4116-9830-92E883B7543C}" destId="{893BE1CF-FF67-4D26-BE67-E14B33AFF169}" srcOrd="0" destOrd="0" presId="urn:microsoft.com/office/officeart/2018/2/layout/IconVerticalSolidList"/>
    <dgm:cxn modelId="{DC90B0B4-ABD9-4250-AEFA-51E7FA3DE63D}" type="presParOf" srcId="{63460F04-CDBF-44FD-AFFF-2ED9740371CA}" destId="{0F002FA6-A9A5-48F4-8B3C-20C672607CBD}" srcOrd="0" destOrd="0" presId="urn:microsoft.com/office/officeart/2018/2/layout/IconVerticalSolidList"/>
    <dgm:cxn modelId="{92222AF7-7933-4DB5-B5DD-E8303D7C8F8B}" type="presParOf" srcId="{0F002FA6-A9A5-48F4-8B3C-20C672607CBD}" destId="{1418B459-2F40-46C7-8499-F791E7755F18}" srcOrd="0" destOrd="0" presId="urn:microsoft.com/office/officeart/2018/2/layout/IconVerticalSolidList"/>
    <dgm:cxn modelId="{EFB72BBA-C3ED-46BE-8995-0E20EA4B6BFD}" type="presParOf" srcId="{0F002FA6-A9A5-48F4-8B3C-20C672607CBD}" destId="{6249ED8D-EF42-45F8-8D53-BE355E8C350A}" srcOrd="1" destOrd="0" presId="urn:microsoft.com/office/officeart/2018/2/layout/IconVerticalSolidList"/>
    <dgm:cxn modelId="{9D6D7C0E-4267-48E5-9B40-1317BAA4888C}" type="presParOf" srcId="{0F002FA6-A9A5-48F4-8B3C-20C672607CBD}" destId="{AF92FD54-2C08-4715-BA02-83312817046F}" srcOrd="2" destOrd="0" presId="urn:microsoft.com/office/officeart/2018/2/layout/IconVerticalSolidList"/>
    <dgm:cxn modelId="{80C0E3A3-5E82-47FC-BE5D-F35DB3DC53B3}" type="presParOf" srcId="{0F002FA6-A9A5-48F4-8B3C-20C672607CBD}" destId="{BF118370-B5CF-4C30-8A0E-469055EC0D7C}" srcOrd="3" destOrd="0" presId="urn:microsoft.com/office/officeart/2018/2/layout/IconVerticalSolidList"/>
    <dgm:cxn modelId="{9F13FB52-BEB2-4A66-A3E8-9002942B0EAC}" type="presParOf" srcId="{63460F04-CDBF-44FD-AFFF-2ED9740371CA}" destId="{78BA2150-2E47-4184-BE09-AF752F5F0E62}" srcOrd="1" destOrd="0" presId="urn:microsoft.com/office/officeart/2018/2/layout/IconVerticalSolidList"/>
    <dgm:cxn modelId="{3312FBBF-604C-424A-B4F7-7F3E38031892}" type="presParOf" srcId="{63460F04-CDBF-44FD-AFFF-2ED9740371CA}" destId="{FD8AF851-EF34-4D68-AC8E-AF42BC2C5AA4}" srcOrd="2" destOrd="0" presId="urn:microsoft.com/office/officeart/2018/2/layout/IconVerticalSolidList"/>
    <dgm:cxn modelId="{3BCEE2CE-0F14-4CC4-A6FC-B35C3105CAC3}" type="presParOf" srcId="{FD8AF851-EF34-4D68-AC8E-AF42BC2C5AA4}" destId="{7D074F54-3F81-462F-BE00-798067833664}" srcOrd="0" destOrd="0" presId="urn:microsoft.com/office/officeart/2018/2/layout/IconVerticalSolidList"/>
    <dgm:cxn modelId="{320BD7CB-8578-406F-921F-3F9F903F9C2F}" type="presParOf" srcId="{FD8AF851-EF34-4D68-AC8E-AF42BC2C5AA4}" destId="{D315082D-544D-4BF6-8F73-C1401C7B2492}" srcOrd="1" destOrd="0" presId="urn:microsoft.com/office/officeart/2018/2/layout/IconVerticalSolidList"/>
    <dgm:cxn modelId="{58D3F7B6-9660-4A03-B195-8B02FBA72FCF}" type="presParOf" srcId="{FD8AF851-EF34-4D68-AC8E-AF42BC2C5AA4}" destId="{EC4BFB91-A5D8-4D6A-863C-D972F8B7D612}" srcOrd="2" destOrd="0" presId="urn:microsoft.com/office/officeart/2018/2/layout/IconVerticalSolidList"/>
    <dgm:cxn modelId="{F390535B-DE62-40AA-8C6B-F54C0D930845}" type="presParOf" srcId="{FD8AF851-EF34-4D68-AC8E-AF42BC2C5AA4}" destId="{01B518C6-420C-4619-8689-BF12FF6A2A92}" srcOrd="3" destOrd="0" presId="urn:microsoft.com/office/officeart/2018/2/layout/IconVerticalSolidList"/>
    <dgm:cxn modelId="{DD6202EF-C28A-47BB-9F88-11FC00B16303}" type="presParOf" srcId="{63460F04-CDBF-44FD-AFFF-2ED9740371CA}" destId="{13C83143-A6A0-4650-833A-ACAD60DB3F4F}" srcOrd="3" destOrd="0" presId="urn:microsoft.com/office/officeart/2018/2/layout/IconVerticalSolidList"/>
    <dgm:cxn modelId="{C9760C3E-37C9-438F-8080-470B37A6F94B}" type="presParOf" srcId="{63460F04-CDBF-44FD-AFFF-2ED9740371CA}" destId="{986ECACE-F270-4F0B-990A-E1CC450D94B4}" srcOrd="4" destOrd="0" presId="urn:microsoft.com/office/officeart/2018/2/layout/IconVerticalSolidList"/>
    <dgm:cxn modelId="{9EAA3C41-8EF4-42D3-B702-6E4B03F9EC6F}" type="presParOf" srcId="{986ECACE-F270-4F0B-990A-E1CC450D94B4}" destId="{CFC6C79D-B441-4B55-919B-B95508C3A060}" srcOrd="0" destOrd="0" presId="urn:microsoft.com/office/officeart/2018/2/layout/IconVerticalSolidList"/>
    <dgm:cxn modelId="{F1F499B7-6C4D-4DA6-AFBD-4AAA29A289D3}" type="presParOf" srcId="{986ECACE-F270-4F0B-990A-E1CC450D94B4}" destId="{D35961AE-FA74-4A69-886E-80E1798680EE}" srcOrd="1" destOrd="0" presId="urn:microsoft.com/office/officeart/2018/2/layout/IconVerticalSolidList"/>
    <dgm:cxn modelId="{A700C110-8A00-497E-80BB-48FF5507DAEE}" type="presParOf" srcId="{986ECACE-F270-4F0B-990A-E1CC450D94B4}" destId="{0898CCBE-592B-456C-BAEE-4F433F8DFA6B}" srcOrd="2" destOrd="0" presId="urn:microsoft.com/office/officeart/2018/2/layout/IconVerticalSolidList"/>
    <dgm:cxn modelId="{5A80ADCD-83AE-4DCE-BE54-EB1AF46C244A}" type="presParOf" srcId="{986ECACE-F270-4F0B-990A-E1CC450D94B4}" destId="{AB9A8EC8-0ED2-4530-B856-E92DBC3FC378}" srcOrd="3" destOrd="0" presId="urn:microsoft.com/office/officeart/2018/2/layout/IconVerticalSolidList"/>
    <dgm:cxn modelId="{10B1A66E-7C2C-4148-90FD-69AC1199C8F6}" type="presParOf" srcId="{63460F04-CDBF-44FD-AFFF-2ED9740371CA}" destId="{4B5973D7-6205-414C-8E63-B24E7326D6D6}" srcOrd="5" destOrd="0" presId="urn:microsoft.com/office/officeart/2018/2/layout/IconVerticalSolidList"/>
    <dgm:cxn modelId="{BD31F3D5-AD4E-4CC8-8E98-4195B66EC778}" type="presParOf" srcId="{63460F04-CDBF-44FD-AFFF-2ED9740371CA}" destId="{4A692EB0-1EE2-4445-A6AC-46CE85A84204}" srcOrd="6" destOrd="0" presId="urn:microsoft.com/office/officeart/2018/2/layout/IconVerticalSolidList"/>
    <dgm:cxn modelId="{74D5E451-079F-4DEC-9D70-EE786AF58FD5}" type="presParOf" srcId="{4A692EB0-1EE2-4445-A6AC-46CE85A84204}" destId="{4C5A92D1-EEE5-4C36-AA76-8F52740A9B2A}" srcOrd="0" destOrd="0" presId="urn:microsoft.com/office/officeart/2018/2/layout/IconVerticalSolidList"/>
    <dgm:cxn modelId="{89771D5B-26D3-47C5-A686-19F635772287}" type="presParOf" srcId="{4A692EB0-1EE2-4445-A6AC-46CE85A84204}" destId="{17136738-E1ED-4B83-B842-3EBE06925548}" srcOrd="1" destOrd="0" presId="urn:microsoft.com/office/officeart/2018/2/layout/IconVerticalSolidList"/>
    <dgm:cxn modelId="{9B867705-A162-4C2B-A0CD-76B76AD272BF}" type="presParOf" srcId="{4A692EB0-1EE2-4445-A6AC-46CE85A84204}" destId="{CA66BB87-68F8-47C5-9AEA-E12F66360A2F}" srcOrd="2" destOrd="0" presId="urn:microsoft.com/office/officeart/2018/2/layout/IconVerticalSolidList"/>
    <dgm:cxn modelId="{6F457AAD-49B4-47C9-9844-FF416F42CC84}" type="presParOf" srcId="{4A692EB0-1EE2-4445-A6AC-46CE85A84204}" destId="{810CBCC4-A7FA-4E27-A53E-AE0045147D6C}" srcOrd="3" destOrd="0" presId="urn:microsoft.com/office/officeart/2018/2/layout/IconVerticalSolidList"/>
    <dgm:cxn modelId="{5E09A108-2282-4250-B867-D75D047838B7}" type="presParOf" srcId="{63460F04-CDBF-44FD-AFFF-2ED9740371CA}" destId="{516CEB81-3567-4990-A9A4-E09E66935984}" srcOrd="7" destOrd="0" presId="urn:microsoft.com/office/officeart/2018/2/layout/IconVerticalSolidList"/>
    <dgm:cxn modelId="{04093C85-1CA4-486E-B216-C6689450A876}" type="presParOf" srcId="{63460F04-CDBF-44FD-AFFF-2ED9740371CA}" destId="{8C0E8BCC-E435-4B25-A344-5B2471024734}" srcOrd="8" destOrd="0" presId="urn:microsoft.com/office/officeart/2018/2/layout/IconVerticalSolidList"/>
    <dgm:cxn modelId="{3B8D7746-BBC1-48CF-8956-3C096B020FA5}" type="presParOf" srcId="{8C0E8BCC-E435-4B25-A344-5B2471024734}" destId="{5EB753EA-33C9-4767-BD82-41BF3124A6E4}" srcOrd="0" destOrd="0" presId="urn:microsoft.com/office/officeart/2018/2/layout/IconVerticalSolidList"/>
    <dgm:cxn modelId="{2AFBAB64-3CD6-447E-BC45-2E8BD4B8937C}" type="presParOf" srcId="{8C0E8BCC-E435-4B25-A344-5B2471024734}" destId="{2FDAD81F-AA7F-441E-93AD-45A896A13BB2}" srcOrd="1" destOrd="0" presId="urn:microsoft.com/office/officeart/2018/2/layout/IconVerticalSolidList"/>
    <dgm:cxn modelId="{BEE46BA3-0C6E-4373-ACF3-DA64014FF0C0}" type="presParOf" srcId="{8C0E8BCC-E435-4B25-A344-5B2471024734}" destId="{FA9F6FE1-2FE3-4349-B5F3-E86CD38B7950}" srcOrd="2" destOrd="0" presId="urn:microsoft.com/office/officeart/2018/2/layout/IconVerticalSolidList"/>
    <dgm:cxn modelId="{C602DA69-CE7F-4063-8431-96B8BBD94C55}" type="presParOf" srcId="{8C0E8BCC-E435-4B25-A344-5B2471024734}" destId="{C526E332-F9AA-4472-8938-5F95CE12FFB1}" srcOrd="3" destOrd="0" presId="urn:microsoft.com/office/officeart/2018/2/layout/IconVerticalSolidList"/>
    <dgm:cxn modelId="{3568AD09-72D6-4F1B-BAA5-6C6FE78C36F9}" type="presParOf" srcId="{63460F04-CDBF-44FD-AFFF-2ED9740371CA}" destId="{AB44F8E6-B1A1-46C2-9298-2BE582C0B1FE}" srcOrd="9" destOrd="0" presId="urn:microsoft.com/office/officeart/2018/2/layout/IconVerticalSolidList"/>
    <dgm:cxn modelId="{81170D10-0158-4653-967B-7F6788C6BC12}" type="presParOf" srcId="{63460F04-CDBF-44FD-AFFF-2ED9740371CA}" destId="{EDC8712D-C533-41D0-ACA3-54DB946C141C}" srcOrd="10" destOrd="0" presId="urn:microsoft.com/office/officeart/2018/2/layout/IconVerticalSolidList"/>
    <dgm:cxn modelId="{B9320A33-D307-4339-B6A6-EE4188465CCC}" type="presParOf" srcId="{EDC8712D-C533-41D0-ACA3-54DB946C141C}" destId="{6B77090A-BB1A-4A3A-A387-123B7C4BA04D}" srcOrd="0" destOrd="0" presId="urn:microsoft.com/office/officeart/2018/2/layout/IconVerticalSolidList"/>
    <dgm:cxn modelId="{4FB24C82-163B-49BF-BBBF-DD3F0754E753}" type="presParOf" srcId="{EDC8712D-C533-41D0-ACA3-54DB946C141C}" destId="{03DFE0F7-E4E6-4A08-8132-455EF643C72F}" srcOrd="1" destOrd="0" presId="urn:microsoft.com/office/officeart/2018/2/layout/IconVerticalSolidList"/>
    <dgm:cxn modelId="{A461209A-C139-448F-A026-BB0052ABFEA3}" type="presParOf" srcId="{EDC8712D-C533-41D0-ACA3-54DB946C141C}" destId="{80CAD65F-37EF-41A4-97DA-F34FDD145121}" srcOrd="2" destOrd="0" presId="urn:microsoft.com/office/officeart/2018/2/layout/IconVerticalSolidList"/>
    <dgm:cxn modelId="{2579ECCE-038C-478B-9E45-5324FCB65CA2}" type="presParOf" srcId="{EDC8712D-C533-41D0-ACA3-54DB946C141C}" destId="{20CF2451-EF2E-422F-81AA-BD49C481E720}" srcOrd="3" destOrd="0" presId="urn:microsoft.com/office/officeart/2018/2/layout/IconVerticalSolidList"/>
    <dgm:cxn modelId="{4EFCB86A-940F-47C8-9999-6A79A45493D7}" type="presParOf" srcId="{63460F04-CDBF-44FD-AFFF-2ED9740371CA}" destId="{EB759508-64F2-4B8E-9DEB-3318535ABDFB}" srcOrd="11" destOrd="0" presId="urn:microsoft.com/office/officeart/2018/2/layout/IconVerticalSolidList"/>
    <dgm:cxn modelId="{22F5C127-2BC0-4453-B248-8B77674EE5A4}" type="presParOf" srcId="{63460F04-CDBF-44FD-AFFF-2ED9740371CA}" destId="{1E4AF236-505C-4B7E-90CD-3B916BB08A69}" srcOrd="12" destOrd="0" presId="urn:microsoft.com/office/officeart/2018/2/layout/IconVerticalSolidList"/>
    <dgm:cxn modelId="{A12345CE-E34C-4F37-B287-98B3E35F4399}" type="presParOf" srcId="{1E4AF236-505C-4B7E-90CD-3B916BB08A69}" destId="{70212FD9-9AD0-4080-B391-777E73BC1CA7}" srcOrd="0" destOrd="0" presId="urn:microsoft.com/office/officeart/2018/2/layout/IconVerticalSolidList"/>
    <dgm:cxn modelId="{0416A20D-955F-4EBD-AEF4-6799B0F4F703}" type="presParOf" srcId="{1E4AF236-505C-4B7E-90CD-3B916BB08A69}" destId="{EDA7E8C2-C867-49C7-954C-612CD87EA394}" srcOrd="1" destOrd="0" presId="urn:microsoft.com/office/officeart/2018/2/layout/IconVerticalSolidList"/>
    <dgm:cxn modelId="{1E74105F-D304-4776-A20F-63D4A725AFBC}" type="presParOf" srcId="{1E4AF236-505C-4B7E-90CD-3B916BB08A69}" destId="{983B16B5-5B3F-4AE5-93B9-D0BED184BD81}" srcOrd="2" destOrd="0" presId="urn:microsoft.com/office/officeart/2018/2/layout/IconVerticalSolidList"/>
    <dgm:cxn modelId="{E5ED6456-BE11-4B13-8A0D-82973B480D3A}" type="presParOf" srcId="{1E4AF236-505C-4B7E-90CD-3B916BB08A69}" destId="{893BE1CF-FF67-4D26-BE67-E14B33AFF169}" srcOrd="3" destOrd="0" presId="urn:microsoft.com/office/officeart/2018/2/layout/IconVerticalSolidList"/>
    <dgm:cxn modelId="{2B6022B9-1099-4460-B2D9-EC12A8FE0FF3}" type="presParOf" srcId="{63460F04-CDBF-44FD-AFFF-2ED9740371CA}" destId="{6DFF0783-722B-4554-A207-42A43596FC65}" srcOrd="13" destOrd="0" presId="urn:microsoft.com/office/officeart/2018/2/layout/IconVerticalSolidList"/>
    <dgm:cxn modelId="{8228C2E7-A5CA-4E82-B02D-D65C3B01D93A}" type="presParOf" srcId="{63460F04-CDBF-44FD-AFFF-2ED9740371CA}" destId="{79C4A34B-E76D-4A2B-98CD-96CDB2AE25B6}" srcOrd="14" destOrd="0" presId="urn:microsoft.com/office/officeart/2018/2/layout/IconVerticalSolidList"/>
    <dgm:cxn modelId="{26FE1806-FAA6-4F40-ABFF-D0BF484B7E33}" type="presParOf" srcId="{79C4A34B-E76D-4A2B-98CD-96CDB2AE25B6}" destId="{2BDAB4B9-82B1-4DD2-A481-4FA83515BA7D}" srcOrd="0" destOrd="0" presId="urn:microsoft.com/office/officeart/2018/2/layout/IconVerticalSolidList"/>
    <dgm:cxn modelId="{C5854A16-7ACD-4ECA-B51B-4A91BDE083C9}" type="presParOf" srcId="{79C4A34B-E76D-4A2B-98CD-96CDB2AE25B6}" destId="{B3EBC53A-F856-477F-B4E4-017FA298F87D}" srcOrd="1" destOrd="0" presId="urn:microsoft.com/office/officeart/2018/2/layout/IconVerticalSolidList"/>
    <dgm:cxn modelId="{4C948109-32CB-4917-9E3B-77CA9FAC07D0}" type="presParOf" srcId="{79C4A34B-E76D-4A2B-98CD-96CDB2AE25B6}" destId="{CE230AAE-5F16-4C98-BD6F-EE4DAA88230B}" srcOrd="2" destOrd="0" presId="urn:microsoft.com/office/officeart/2018/2/layout/IconVerticalSolidList"/>
    <dgm:cxn modelId="{D0255A32-AA40-4E49-A455-8C06F417488C}" type="presParOf" srcId="{79C4A34B-E76D-4A2B-98CD-96CDB2AE25B6}" destId="{04328ECA-5841-413C-A484-147017488E8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3A0C1-F7AD-4700-8A49-C687C046B114}">
      <dsp:nvSpPr>
        <dsp:cNvPr id="0" name=""/>
        <dsp:cNvSpPr/>
      </dsp:nvSpPr>
      <dsp:spPr>
        <a:xfrm>
          <a:off x="0" y="326508"/>
          <a:ext cx="8081683" cy="5405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AU" sz="2100" b="1" i="0" kern="1200" dirty="0" err="1"/>
            <a:t>Tuần</a:t>
          </a:r>
          <a:r>
            <a:rPr lang="en-AU" sz="2100" b="1" i="0" kern="1200" dirty="0"/>
            <a:t> </a:t>
          </a:r>
          <a:r>
            <a:rPr lang="en-AU" sz="2100" b="1" i="0" kern="1200" dirty="0" err="1"/>
            <a:t>lễ</a:t>
          </a:r>
          <a:r>
            <a:rPr lang="en-AU" sz="2100" b="1" i="0" kern="1200" dirty="0"/>
            <a:t> </a:t>
          </a:r>
          <a:r>
            <a:rPr lang="en-AU" sz="2100" b="1" i="0" kern="1200" dirty="0" err="1"/>
            <a:t>Nâng</a:t>
          </a:r>
          <a:r>
            <a:rPr lang="en-AU" sz="2100" b="1" i="0" kern="1200" dirty="0"/>
            <a:t> </a:t>
          </a:r>
          <a:r>
            <a:rPr lang="en-AU" sz="2100" b="1" i="0" kern="1200" dirty="0" err="1"/>
            <a:t>cao</a:t>
          </a:r>
          <a:r>
            <a:rPr lang="en-AU" sz="2100" b="1" i="0" kern="1200" dirty="0"/>
            <a:t> </a:t>
          </a:r>
          <a:r>
            <a:rPr lang="en-AU" sz="2100" b="1" i="0" kern="1200" dirty="0" err="1"/>
            <a:t>nhận</a:t>
          </a:r>
          <a:r>
            <a:rPr lang="en-AU" sz="2100" b="1" i="0" kern="1200" dirty="0"/>
            <a:t> </a:t>
          </a:r>
          <a:r>
            <a:rPr lang="en-AU" sz="2100" b="1" i="0" kern="1200" dirty="0" err="1"/>
            <a:t>thức</a:t>
          </a:r>
          <a:r>
            <a:rPr lang="en-AU" sz="2100" b="1" i="0" kern="1200" dirty="0"/>
            <a:t> </a:t>
          </a:r>
          <a:r>
            <a:rPr lang="en-AU" sz="2100" b="1" i="0" kern="1200" dirty="0" err="1"/>
            <a:t>về</a:t>
          </a:r>
          <a:r>
            <a:rPr lang="en-AU" sz="2100" b="1" i="0" kern="1200" dirty="0"/>
            <a:t> </a:t>
          </a:r>
          <a:r>
            <a:rPr lang="en-AU" sz="2100" b="1" i="0" kern="1200" dirty="0" err="1"/>
            <a:t>lừa</a:t>
          </a:r>
          <a:r>
            <a:rPr lang="en-AU" sz="2100" b="1" i="0" kern="1200" dirty="0"/>
            <a:t> </a:t>
          </a:r>
          <a:r>
            <a:rPr lang="en-AU" sz="2100" b="1" i="0" kern="1200" dirty="0" err="1"/>
            <a:t>đảo</a:t>
          </a:r>
          <a:r>
            <a:rPr lang="en-AU" sz="2100" b="1" i="0" kern="1200" dirty="0"/>
            <a:t> (Scam Awareness Week) </a:t>
          </a:r>
          <a:endParaRPr lang="en-US" sz="2100" kern="1200" dirty="0"/>
        </a:p>
      </dsp:txBody>
      <dsp:txXfrm>
        <a:off x="26387" y="352895"/>
        <a:ext cx="8028909" cy="487766"/>
      </dsp:txXfrm>
    </dsp:sp>
    <dsp:sp modelId="{21018BC6-6E8F-4C52-90DF-AA43B1F59C02}">
      <dsp:nvSpPr>
        <dsp:cNvPr id="0" name=""/>
        <dsp:cNvSpPr/>
      </dsp:nvSpPr>
      <dsp:spPr>
        <a:xfrm>
          <a:off x="0" y="932031"/>
          <a:ext cx="8081683" cy="5405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US" sz="2100" b="1" kern="1200" dirty="0" err="1"/>
            <a:t>Tiếp</a:t>
          </a:r>
          <a:r>
            <a:rPr lang="en-US" sz="2100" b="1" kern="1200" dirty="0"/>
            <a:t> </a:t>
          </a:r>
          <a:r>
            <a:rPr lang="en-US" sz="2100" b="1" kern="1200" dirty="0" err="1"/>
            <a:t>cận</a:t>
          </a:r>
          <a:r>
            <a:rPr lang="en-US" sz="2100" b="1" kern="1200" dirty="0"/>
            <a:t> </a:t>
          </a:r>
          <a:r>
            <a:rPr lang="en-US" sz="2100" b="1" kern="1200" dirty="0" err="1"/>
            <a:t>người</a:t>
          </a:r>
          <a:r>
            <a:rPr lang="en-US" sz="2100" b="1" kern="1200" dirty="0"/>
            <a:t> </a:t>
          </a:r>
          <a:r>
            <a:rPr lang="en-US" sz="2100" b="1" kern="1200" dirty="0" err="1"/>
            <a:t>bản</a:t>
          </a:r>
          <a:r>
            <a:rPr lang="en-US" sz="2100" b="1" kern="1200" dirty="0"/>
            <a:t> </a:t>
          </a:r>
          <a:r>
            <a:rPr lang="en-US" sz="2100" b="1" kern="1200" dirty="0" err="1"/>
            <a:t>địa</a:t>
          </a:r>
          <a:endParaRPr lang="en-US" sz="2100" b="1" kern="1200" dirty="0"/>
        </a:p>
      </dsp:txBody>
      <dsp:txXfrm>
        <a:off x="26387" y="958418"/>
        <a:ext cx="8028909" cy="487766"/>
      </dsp:txXfrm>
    </dsp:sp>
    <dsp:sp modelId="{FB51E9D9-1E99-4CCA-9572-27AFD9896D63}">
      <dsp:nvSpPr>
        <dsp:cNvPr id="0" name=""/>
        <dsp:cNvSpPr/>
      </dsp:nvSpPr>
      <dsp:spPr>
        <a:xfrm>
          <a:off x="0" y="1528548"/>
          <a:ext cx="8081683" cy="5405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AU" sz="2100" b="1" i="0" kern="1200" dirty="0" err="1"/>
            <a:t>Hệ</a:t>
          </a:r>
          <a:r>
            <a:rPr lang="en-AU" sz="2100" b="1" i="0" kern="1200" dirty="0"/>
            <a:t> </a:t>
          </a:r>
          <a:r>
            <a:rPr lang="en-AU" sz="2100" b="1" i="0" kern="1200" dirty="0" err="1"/>
            <a:t>tống</a:t>
          </a:r>
          <a:r>
            <a:rPr lang="en-AU" sz="2100" b="1" i="0" kern="1200" dirty="0"/>
            <a:t> </a:t>
          </a:r>
          <a:r>
            <a:rPr lang="en-AU" sz="2100" b="1" i="0" kern="1200" dirty="0" err="1"/>
            <a:t>tình</a:t>
          </a:r>
          <a:r>
            <a:rPr lang="en-AU" sz="2100" b="1" i="0" kern="1200" dirty="0"/>
            <a:t> </a:t>
          </a:r>
          <a:r>
            <a:rPr lang="en-AU" sz="2100" b="1" i="0" kern="1200" dirty="0" err="1"/>
            <a:t>nguyện</a:t>
          </a:r>
          <a:r>
            <a:rPr lang="en-AU" sz="2100" b="1" i="0" kern="1200" dirty="0"/>
            <a:t> </a:t>
          </a:r>
          <a:r>
            <a:rPr lang="en-AU" sz="2100" b="1" i="0" kern="1200" dirty="0" err="1"/>
            <a:t>chống</a:t>
          </a:r>
          <a:r>
            <a:rPr lang="en-AU" sz="2100" b="1" i="0" kern="1200" dirty="0"/>
            <a:t> </a:t>
          </a:r>
          <a:r>
            <a:rPr lang="en-AU" sz="2100" b="1" i="0" kern="1200" dirty="0" err="1"/>
            <a:t>lừa</a:t>
          </a:r>
          <a:r>
            <a:rPr lang="en-AU" sz="2100" b="1" i="0" kern="1200" dirty="0"/>
            <a:t> </a:t>
          </a:r>
          <a:r>
            <a:rPr lang="en-AU" sz="2100" b="1" i="0" kern="1200" dirty="0" err="1"/>
            <a:t>đảo</a:t>
          </a:r>
          <a:endParaRPr lang="en-US" sz="2100" kern="1200" dirty="0"/>
        </a:p>
      </dsp:txBody>
      <dsp:txXfrm>
        <a:off x="26387" y="1554935"/>
        <a:ext cx="8028909" cy="487766"/>
      </dsp:txXfrm>
    </dsp:sp>
    <dsp:sp modelId="{C5BCCEA4-327E-47E5-823E-BD91C92F4598}">
      <dsp:nvSpPr>
        <dsp:cNvPr id="0" name=""/>
        <dsp:cNvSpPr/>
      </dsp:nvSpPr>
      <dsp:spPr>
        <a:xfrm>
          <a:off x="0" y="2129568"/>
          <a:ext cx="8081683" cy="5405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AU" sz="2100" b="1" i="0" kern="1200" dirty="0" err="1"/>
            <a:t>Các</a:t>
          </a:r>
          <a:r>
            <a:rPr lang="en-AU" sz="2100" b="1" i="0" kern="1200" dirty="0"/>
            <a:t> </a:t>
          </a:r>
          <a:r>
            <a:rPr lang="en-AU" sz="2100" b="1" i="0" kern="1200" dirty="0" err="1"/>
            <a:t>ấn</a:t>
          </a:r>
          <a:r>
            <a:rPr lang="en-AU" sz="2100" b="1" i="0" kern="1200" dirty="0"/>
            <a:t> </a:t>
          </a:r>
          <a:r>
            <a:rPr lang="en-AU" sz="2100" b="1" i="0" kern="1200" dirty="0" err="1"/>
            <a:t>phẩm</a:t>
          </a:r>
          <a:endParaRPr lang="en-US" sz="2100" kern="1200" dirty="0"/>
        </a:p>
      </dsp:txBody>
      <dsp:txXfrm>
        <a:off x="26387" y="2155955"/>
        <a:ext cx="8028909" cy="487766"/>
      </dsp:txXfrm>
    </dsp:sp>
    <dsp:sp modelId="{E40031D2-F5D8-4A2D-87FE-68FD9D8BAC6F}">
      <dsp:nvSpPr>
        <dsp:cNvPr id="0" name=""/>
        <dsp:cNvSpPr/>
      </dsp:nvSpPr>
      <dsp:spPr>
        <a:xfrm>
          <a:off x="0" y="2730588"/>
          <a:ext cx="8081683" cy="5405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AU" sz="2100" b="1" i="0" kern="1200" dirty="0"/>
            <a:t>Trang web</a:t>
          </a:r>
          <a:endParaRPr lang="en-US" sz="2100" kern="1200" dirty="0"/>
        </a:p>
      </dsp:txBody>
      <dsp:txXfrm>
        <a:off x="26387" y="2756975"/>
        <a:ext cx="8028909" cy="487766"/>
      </dsp:txXfrm>
    </dsp:sp>
    <dsp:sp modelId="{E0C0D2E3-1947-465A-A62B-1E8E209FFCA6}">
      <dsp:nvSpPr>
        <dsp:cNvPr id="0" name=""/>
        <dsp:cNvSpPr/>
      </dsp:nvSpPr>
      <dsp:spPr>
        <a:xfrm>
          <a:off x="0" y="3326941"/>
          <a:ext cx="8081683" cy="5405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AU" sz="2100" b="1" i="0" kern="1200" dirty="0" err="1"/>
            <a:t>Truyền</a:t>
          </a:r>
          <a:r>
            <a:rPr lang="en-AU" sz="2100" b="1" i="0" kern="1200" dirty="0"/>
            <a:t> </a:t>
          </a:r>
          <a:r>
            <a:rPr lang="en-AU" sz="2100" b="1" i="0" kern="1200" dirty="0" err="1"/>
            <a:t>thông</a:t>
          </a:r>
          <a:r>
            <a:rPr lang="en-AU" sz="2100" b="1" i="0" kern="1200" dirty="0"/>
            <a:t> </a:t>
          </a:r>
          <a:r>
            <a:rPr lang="en-AU" sz="2100" b="1" i="0" kern="1200" dirty="0" err="1"/>
            <a:t>và</a:t>
          </a:r>
          <a:r>
            <a:rPr lang="en-AU" sz="2100" b="1" i="0" kern="1200" dirty="0"/>
            <a:t> </a:t>
          </a:r>
          <a:r>
            <a:rPr lang="en-AU" sz="2100" b="1" i="0" kern="1200" dirty="0" err="1"/>
            <a:t>truyền</a:t>
          </a:r>
          <a:r>
            <a:rPr lang="en-AU" sz="2100" b="1" i="0" kern="1200" dirty="0"/>
            <a:t> </a:t>
          </a:r>
          <a:r>
            <a:rPr lang="en-AU" sz="2100" b="1" i="0" kern="1200" dirty="0" err="1"/>
            <a:t>thông</a:t>
          </a:r>
          <a:r>
            <a:rPr lang="en-AU" sz="2100" b="1" i="0" kern="1200" dirty="0"/>
            <a:t> </a:t>
          </a:r>
          <a:r>
            <a:rPr lang="en-AU" sz="2100" b="1" i="0" kern="1200" dirty="0" err="1"/>
            <a:t>xã</a:t>
          </a:r>
          <a:r>
            <a:rPr lang="en-AU" sz="2100" b="1" i="0" kern="1200" dirty="0"/>
            <a:t> </a:t>
          </a:r>
          <a:r>
            <a:rPr lang="en-AU" sz="2100" b="1" i="0" kern="1200" dirty="0" err="1"/>
            <a:t>hội</a:t>
          </a:r>
          <a:endParaRPr lang="en-US" sz="2100" kern="1200" dirty="0"/>
        </a:p>
      </dsp:txBody>
      <dsp:txXfrm>
        <a:off x="26387" y="3353328"/>
        <a:ext cx="8028909" cy="487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8B459-2F40-46C7-8499-F791E7755F18}">
      <dsp:nvSpPr>
        <dsp:cNvPr id="0" name=""/>
        <dsp:cNvSpPr/>
      </dsp:nvSpPr>
      <dsp:spPr>
        <a:xfrm>
          <a:off x="0" y="0"/>
          <a:ext cx="7582528" cy="4519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249ED8D-EF42-45F8-8D53-BE355E8C350A}">
      <dsp:nvSpPr>
        <dsp:cNvPr id="0" name=""/>
        <dsp:cNvSpPr/>
      </dsp:nvSpPr>
      <dsp:spPr>
        <a:xfrm>
          <a:off x="57207" y="19662"/>
          <a:ext cx="407563" cy="4172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a:noFill/>
        </a:ln>
        <a:effectLst/>
      </dsp:spPr>
      <dsp:style>
        <a:lnRef idx="0">
          <a:scrgbClr r="0" g="0" b="0"/>
        </a:lnRef>
        <a:fillRef idx="3">
          <a:scrgbClr r="0" g="0" b="0"/>
        </a:fillRef>
        <a:effectRef idx="2">
          <a:scrgbClr r="0" g="0" b="0"/>
        </a:effectRef>
        <a:fontRef idx="minor">
          <a:schemeClr val="lt1"/>
        </a:fontRef>
      </dsp:style>
    </dsp:sp>
    <dsp:sp modelId="{BF118370-B5CF-4C30-8A0E-469055EC0D7C}">
      <dsp:nvSpPr>
        <dsp:cNvPr id="0" name=""/>
        <dsp:cNvSpPr/>
      </dsp:nvSpPr>
      <dsp:spPr>
        <a:xfrm>
          <a:off x="729346" y="10904"/>
          <a:ext cx="6853181" cy="45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829" tIns="47829" rIns="47829" bIns="47829" numCol="1" spcCol="1270" anchor="ctr" anchorCtr="0">
          <a:noAutofit/>
        </a:bodyPr>
        <a:lstStyle/>
        <a:p>
          <a:pPr marL="0" lvl="0" indent="0" algn="l" defTabSz="711200">
            <a:lnSpc>
              <a:spcPct val="100000"/>
            </a:lnSpc>
            <a:spcBef>
              <a:spcPct val="0"/>
            </a:spcBef>
            <a:spcAft>
              <a:spcPct val="35000"/>
            </a:spcAft>
            <a:buNone/>
          </a:pPr>
          <a:r>
            <a:rPr lang="en-AU" sz="1600" kern="1200" dirty="0" err="1">
              <a:solidFill>
                <a:schemeClr val="bg1"/>
              </a:solidFill>
            </a:rPr>
            <a:t>Xây</a:t>
          </a:r>
          <a:r>
            <a:rPr lang="en-AU" sz="1600" kern="1200" dirty="0">
              <a:solidFill>
                <a:schemeClr val="bg1"/>
              </a:solidFill>
            </a:rPr>
            <a:t> </a:t>
          </a:r>
          <a:r>
            <a:rPr lang="en-AU" sz="1600" kern="1200" dirty="0" err="1">
              <a:solidFill>
                <a:schemeClr val="bg1"/>
              </a:solidFill>
            </a:rPr>
            <a:t>dựng</a:t>
          </a:r>
          <a:r>
            <a:rPr lang="en-AU" sz="1600" kern="1200" dirty="0">
              <a:solidFill>
                <a:schemeClr val="bg1"/>
              </a:solidFill>
            </a:rPr>
            <a:t> </a:t>
          </a:r>
          <a:r>
            <a:rPr lang="en-AU" sz="1600" kern="1200" dirty="0" err="1">
              <a:solidFill>
                <a:schemeClr val="bg1"/>
              </a:solidFill>
            </a:rPr>
            <a:t>tuyên</a:t>
          </a:r>
          <a:r>
            <a:rPr lang="en-AU" sz="1600" kern="1200" dirty="0">
              <a:solidFill>
                <a:schemeClr val="bg1"/>
              </a:solidFill>
            </a:rPr>
            <a:t> </a:t>
          </a:r>
          <a:r>
            <a:rPr lang="en-AU" sz="1600" kern="1200" dirty="0" err="1">
              <a:solidFill>
                <a:schemeClr val="bg1"/>
              </a:solidFill>
            </a:rPr>
            <a:t>bố</a:t>
          </a:r>
          <a:r>
            <a:rPr lang="en-AU" sz="1600" kern="1200" dirty="0">
              <a:solidFill>
                <a:schemeClr val="bg1"/>
              </a:solidFill>
            </a:rPr>
            <a:t> </a:t>
          </a:r>
          <a:r>
            <a:rPr lang="en-AU" sz="1600" kern="1200" dirty="0" err="1">
              <a:solidFill>
                <a:schemeClr val="bg1"/>
              </a:solidFill>
            </a:rPr>
            <a:t>chính</a:t>
          </a:r>
          <a:r>
            <a:rPr lang="en-AU" sz="1600" kern="1200" dirty="0">
              <a:solidFill>
                <a:schemeClr val="bg1"/>
              </a:solidFill>
            </a:rPr>
            <a:t> </a:t>
          </a:r>
          <a:r>
            <a:rPr lang="en-AU" sz="1600" kern="1200" dirty="0" err="1">
              <a:solidFill>
                <a:schemeClr val="bg1"/>
              </a:solidFill>
            </a:rPr>
            <a:t>xác</a:t>
          </a:r>
          <a:r>
            <a:rPr lang="en-AU" sz="1600" kern="1200" dirty="0">
              <a:solidFill>
                <a:schemeClr val="bg1"/>
              </a:solidFill>
            </a:rPr>
            <a:t> </a:t>
          </a:r>
          <a:r>
            <a:rPr lang="en-AU" sz="1600" kern="1200" dirty="0" err="1">
              <a:solidFill>
                <a:schemeClr val="bg1"/>
              </a:solidFill>
            </a:rPr>
            <a:t>và</a:t>
          </a:r>
          <a:r>
            <a:rPr lang="en-AU" sz="1600" kern="1200" dirty="0">
              <a:solidFill>
                <a:schemeClr val="bg1"/>
              </a:solidFill>
            </a:rPr>
            <a:t> </a:t>
          </a:r>
          <a:r>
            <a:rPr lang="en-AU" sz="1600" kern="1200" dirty="0" err="1">
              <a:solidFill>
                <a:schemeClr val="bg1"/>
              </a:solidFill>
            </a:rPr>
            <a:t>đúng</a:t>
          </a:r>
          <a:r>
            <a:rPr lang="en-AU" sz="1600" kern="1200" dirty="0">
              <a:solidFill>
                <a:schemeClr val="bg1"/>
              </a:solidFill>
            </a:rPr>
            <a:t> </a:t>
          </a:r>
          <a:r>
            <a:rPr lang="en-AU" sz="1600" kern="1200" dirty="0" err="1">
              <a:solidFill>
                <a:schemeClr val="bg1"/>
              </a:solidFill>
            </a:rPr>
            <a:t>sự</a:t>
          </a:r>
          <a:r>
            <a:rPr lang="en-AU" sz="1600" kern="1200" dirty="0">
              <a:solidFill>
                <a:schemeClr val="bg1"/>
              </a:solidFill>
            </a:rPr>
            <a:t> </a:t>
          </a:r>
          <a:r>
            <a:rPr lang="en-AU" sz="1600" kern="1200" dirty="0" err="1">
              <a:solidFill>
                <a:schemeClr val="bg1"/>
              </a:solidFill>
            </a:rPr>
            <a:t>thật</a:t>
          </a:r>
          <a:endParaRPr lang="en-US" sz="1600" kern="1200" dirty="0">
            <a:solidFill>
              <a:schemeClr val="bg1"/>
            </a:solidFill>
            <a:latin typeface="Arial"/>
            <a:ea typeface="+mn-ea"/>
            <a:cs typeface="+mn-cs"/>
          </a:endParaRPr>
        </a:p>
      </dsp:txBody>
      <dsp:txXfrm>
        <a:off x="729346" y="10904"/>
        <a:ext cx="6853181" cy="451929"/>
      </dsp:txXfrm>
    </dsp:sp>
    <dsp:sp modelId="{7D074F54-3F81-462F-BE00-798067833664}">
      <dsp:nvSpPr>
        <dsp:cNvPr id="0" name=""/>
        <dsp:cNvSpPr/>
      </dsp:nvSpPr>
      <dsp:spPr>
        <a:xfrm>
          <a:off x="0" y="567211"/>
          <a:ext cx="7582528" cy="4519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315082D-544D-4BF6-8F73-C1401C7B2492}">
      <dsp:nvSpPr>
        <dsp:cNvPr id="0" name=""/>
        <dsp:cNvSpPr/>
      </dsp:nvSpPr>
      <dsp:spPr>
        <a:xfrm>
          <a:off x="54357" y="630704"/>
          <a:ext cx="413262" cy="3249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a:noFill/>
        </a:ln>
        <a:effectLst/>
      </dsp:spPr>
      <dsp:style>
        <a:lnRef idx="0">
          <a:scrgbClr r="0" g="0" b="0"/>
        </a:lnRef>
        <a:fillRef idx="3">
          <a:scrgbClr r="0" g="0" b="0"/>
        </a:fillRef>
        <a:effectRef idx="2">
          <a:scrgbClr r="0" g="0" b="0"/>
        </a:effectRef>
        <a:fontRef idx="minor">
          <a:schemeClr val="lt1"/>
        </a:fontRef>
      </dsp:style>
    </dsp:sp>
    <dsp:sp modelId="{01B518C6-420C-4619-8689-BF12FF6A2A92}">
      <dsp:nvSpPr>
        <dsp:cNvPr id="0" name=""/>
        <dsp:cNvSpPr/>
      </dsp:nvSpPr>
      <dsp:spPr>
        <a:xfrm>
          <a:off x="722533" y="567211"/>
          <a:ext cx="6659439" cy="45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829" tIns="47829" rIns="47829" bIns="47829" numCol="1" spcCol="1270" anchor="ctr" anchorCtr="0">
          <a:noAutofit/>
        </a:bodyPr>
        <a:lstStyle/>
        <a:p>
          <a:pPr marL="0" lvl="0" indent="0" algn="l" defTabSz="711200">
            <a:lnSpc>
              <a:spcPct val="100000"/>
            </a:lnSpc>
            <a:spcBef>
              <a:spcPct val="0"/>
            </a:spcBef>
            <a:spcAft>
              <a:spcPct val="35000"/>
            </a:spcAft>
            <a:buNone/>
          </a:pPr>
          <a:r>
            <a:rPr lang="en-AU" sz="1600" kern="1200" dirty="0" err="1">
              <a:solidFill>
                <a:schemeClr val="bg1"/>
              </a:solidFill>
            </a:rPr>
            <a:t>Có</a:t>
          </a:r>
          <a:r>
            <a:rPr lang="en-AU" sz="1600" kern="1200" dirty="0">
              <a:solidFill>
                <a:schemeClr val="bg1"/>
              </a:solidFill>
            </a:rPr>
            <a:t> </a:t>
          </a:r>
          <a:r>
            <a:rPr lang="en-AU" sz="1600" kern="1200" dirty="0" err="1">
              <a:solidFill>
                <a:schemeClr val="bg1"/>
              </a:solidFill>
            </a:rPr>
            <a:t>bằng</a:t>
          </a:r>
          <a:r>
            <a:rPr lang="en-AU" sz="1600" kern="1200" dirty="0">
              <a:solidFill>
                <a:schemeClr val="bg1"/>
              </a:solidFill>
            </a:rPr>
            <a:t> </a:t>
          </a:r>
          <a:r>
            <a:rPr lang="en-AU" sz="1600" kern="1200" dirty="0" err="1">
              <a:solidFill>
                <a:schemeClr val="bg1"/>
              </a:solidFill>
            </a:rPr>
            <a:t>chứng</a:t>
          </a:r>
          <a:r>
            <a:rPr lang="en-AU" sz="1600" kern="1200" dirty="0">
              <a:solidFill>
                <a:schemeClr val="bg1"/>
              </a:solidFill>
            </a:rPr>
            <a:t> </a:t>
          </a:r>
          <a:r>
            <a:rPr lang="en-AU" sz="1600" kern="1200" dirty="0" err="1">
              <a:solidFill>
                <a:schemeClr val="bg1"/>
              </a:solidFill>
            </a:rPr>
            <a:t>chứng</a:t>
          </a:r>
          <a:r>
            <a:rPr lang="en-AU" sz="1600" kern="1200" dirty="0">
              <a:solidFill>
                <a:schemeClr val="bg1"/>
              </a:solidFill>
            </a:rPr>
            <a:t> </a:t>
          </a:r>
          <a:r>
            <a:rPr lang="en-AU" sz="1600" kern="1200" dirty="0" err="1">
              <a:solidFill>
                <a:schemeClr val="bg1"/>
              </a:solidFill>
            </a:rPr>
            <a:t>minh</a:t>
          </a:r>
          <a:endParaRPr lang="en-US" sz="1600" kern="1200" dirty="0">
            <a:solidFill>
              <a:schemeClr val="bg1"/>
            </a:solidFill>
            <a:latin typeface="Arial"/>
            <a:ea typeface="+mn-ea"/>
            <a:cs typeface="+mn-cs"/>
          </a:endParaRPr>
        </a:p>
      </dsp:txBody>
      <dsp:txXfrm>
        <a:off x="722533" y="567211"/>
        <a:ext cx="6659439" cy="451929"/>
      </dsp:txXfrm>
    </dsp:sp>
    <dsp:sp modelId="{CFC6C79D-B441-4B55-919B-B95508C3A060}">
      <dsp:nvSpPr>
        <dsp:cNvPr id="0" name=""/>
        <dsp:cNvSpPr/>
      </dsp:nvSpPr>
      <dsp:spPr>
        <a:xfrm>
          <a:off x="0" y="1132123"/>
          <a:ext cx="7582528" cy="4519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35961AE-FA74-4A69-886E-80E1798680EE}">
      <dsp:nvSpPr>
        <dsp:cNvPr id="0" name=""/>
        <dsp:cNvSpPr/>
      </dsp:nvSpPr>
      <dsp:spPr>
        <a:xfrm>
          <a:off x="83512" y="1143077"/>
          <a:ext cx="354952" cy="4300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6000" r="-6000"/>
          </a:stretch>
        </a:blipFill>
        <a:ln>
          <a:noFill/>
        </a:ln>
        <a:effectLst/>
      </dsp:spPr>
      <dsp:style>
        <a:lnRef idx="0">
          <a:scrgbClr r="0" g="0" b="0"/>
        </a:lnRef>
        <a:fillRef idx="3">
          <a:scrgbClr r="0" g="0" b="0"/>
        </a:fillRef>
        <a:effectRef idx="2">
          <a:scrgbClr r="0" g="0" b="0"/>
        </a:effectRef>
        <a:fontRef idx="minor">
          <a:schemeClr val="lt1"/>
        </a:fontRef>
      </dsp:style>
    </dsp:sp>
    <dsp:sp modelId="{AB9A8EC8-0ED2-4530-B856-E92DBC3FC378}">
      <dsp:nvSpPr>
        <dsp:cNvPr id="0" name=""/>
        <dsp:cNvSpPr/>
      </dsp:nvSpPr>
      <dsp:spPr>
        <a:xfrm>
          <a:off x="722533" y="1132123"/>
          <a:ext cx="6659439" cy="45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829" tIns="47829" rIns="47829" bIns="47829" numCol="1" spcCol="1270" anchor="ctr" anchorCtr="0">
          <a:noAutofit/>
        </a:bodyPr>
        <a:lstStyle/>
        <a:p>
          <a:pPr marL="0" lvl="0" indent="0" algn="l" defTabSz="711200">
            <a:lnSpc>
              <a:spcPct val="100000"/>
            </a:lnSpc>
            <a:spcBef>
              <a:spcPct val="0"/>
            </a:spcBef>
            <a:spcAft>
              <a:spcPct val="35000"/>
            </a:spcAft>
            <a:buNone/>
          </a:pPr>
          <a:r>
            <a:rPr lang="en-AU" sz="1600" kern="1200" dirty="0" err="1">
              <a:solidFill>
                <a:schemeClr val="bg1"/>
              </a:solidFill>
            </a:rPr>
            <a:t>Đừng</a:t>
          </a:r>
          <a:r>
            <a:rPr lang="en-AU" sz="1600" kern="1200" dirty="0">
              <a:solidFill>
                <a:schemeClr val="bg1"/>
              </a:solidFill>
            </a:rPr>
            <a:t> </a:t>
          </a:r>
          <a:r>
            <a:rPr lang="en-AU" sz="1600" kern="1200" dirty="0" err="1">
              <a:solidFill>
                <a:schemeClr val="bg1"/>
              </a:solidFill>
            </a:rPr>
            <a:t>giấu</a:t>
          </a:r>
          <a:r>
            <a:rPr lang="en-AU" sz="1600" kern="1200" dirty="0">
              <a:solidFill>
                <a:schemeClr val="bg1"/>
              </a:solidFill>
            </a:rPr>
            <a:t> </a:t>
          </a:r>
          <a:r>
            <a:rPr lang="en-AU" sz="1600" kern="1200" dirty="0" err="1">
              <a:solidFill>
                <a:schemeClr val="bg1"/>
              </a:solidFill>
            </a:rPr>
            <a:t>những</a:t>
          </a:r>
          <a:r>
            <a:rPr lang="en-AU" sz="1600" kern="1200" dirty="0">
              <a:solidFill>
                <a:schemeClr val="bg1"/>
              </a:solidFill>
            </a:rPr>
            <a:t> </a:t>
          </a:r>
          <a:r>
            <a:rPr lang="en-AU" sz="1600" kern="1200" dirty="0" err="1">
              <a:solidFill>
                <a:schemeClr val="bg1"/>
              </a:solidFill>
            </a:rPr>
            <a:t>thông</a:t>
          </a:r>
          <a:r>
            <a:rPr lang="en-AU" sz="1600" kern="1200" dirty="0">
              <a:solidFill>
                <a:schemeClr val="bg1"/>
              </a:solidFill>
            </a:rPr>
            <a:t> tin </a:t>
          </a:r>
          <a:r>
            <a:rPr lang="en-AU" sz="1600" kern="1200" dirty="0" err="1">
              <a:solidFill>
                <a:schemeClr val="bg1"/>
              </a:solidFill>
            </a:rPr>
            <a:t>quan</a:t>
          </a:r>
          <a:r>
            <a:rPr lang="en-AU" sz="1600" kern="1200" dirty="0">
              <a:solidFill>
                <a:schemeClr val="bg1"/>
              </a:solidFill>
            </a:rPr>
            <a:t> </a:t>
          </a:r>
          <a:r>
            <a:rPr lang="en-AU" sz="1600" kern="1200" dirty="0" err="1">
              <a:solidFill>
                <a:schemeClr val="bg1"/>
              </a:solidFill>
            </a:rPr>
            <a:t>trọng</a:t>
          </a:r>
          <a:endParaRPr lang="en-US" sz="1600" kern="1200" dirty="0">
            <a:solidFill>
              <a:schemeClr val="bg1"/>
            </a:solidFill>
            <a:latin typeface="Arial"/>
            <a:ea typeface="+mn-ea"/>
            <a:cs typeface="+mn-cs"/>
          </a:endParaRPr>
        </a:p>
      </dsp:txBody>
      <dsp:txXfrm>
        <a:off x="722533" y="1132123"/>
        <a:ext cx="6659439" cy="451929"/>
      </dsp:txXfrm>
    </dsp:sp>
    <dsp:sp modelId="{4C5A92D1-EEE5-4C36-AA76-8F52740A9B2A}">
      <dsp:nvSpPr>
        <dsp:cNvPr id="0" name=""/>
        <dsp:cNvSpPr/>
      </dsp:nvSpPr>
      <dsp:spPr>
        <a:xfrm>
          <a:off x="0" y="1697035"/>
          <a:ext cx="7582528" cy="4519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7136738-E1ED-4B83-B842-3EBE06925548}">
      <dsp:nvSpPr>
        <dsp:cNvPr id="0" name=""/>
        <dsp:cNvSpPr/>
      </dsp:nvSpPr>
      <dsp:spPr>
        <a:xfrm>
          <a:off x="28299" y="1698454"/>
          <a:ext cx="465378" cy="4490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000" b="-2000"/>
          </a:stretch>
        </a:blipFill>
        <a:ln>
          <a:noFill/>
        </a:ln>
        <a:effectLst/>
      </dsp:spPr>
      <dsp:style>
        <a:lnRef idx="0">
          <a:scrgbClr r="0" g="0" b="0"/>
        </a:lnRef>
        <a:fillRef idx="3">
          <a:scrgbClr r="0" g="0" b="0"/>
        </a:fillRef>
        <a:effectRef idx="2">
          <a:scrgbClr r="0" g="0" b="0"/>
        </a:effectRef>
        <a:fontRef idx="minor">
          <a:schemeClr val="lt1"/>
        </a:fontRef>
      </dsp:style>
    </dsp:sp>
    <dsp:sp modelId="{810CBCC4-A7FA-4E27-A53E-AE0045147D6C}">
      <dsp:nvSpPr>
        <dsp:cNvPr id="0" name=""/>
        <dsp:cNvSpPr/>
      </dsp:nvSpPr>
      <dsp:spPr>
        <a:xfrm>
          <a:off x="722533" y="1697035"/>
          <a:ext cx="6659439" cy="45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829" tIns="47829" rIns="47829" bIns="47829" numCol="1" spcCol="1270" anchor="ctr" anchorCtr="0">
          <a:noAutofit/>
        </a:bodyPr>
        <a:lstStyle/>
        <a:p>
          <a:pPr marL="0" lvl="0" indent="0" algn="l" defTabSz="711200">
            <a:lnSpc>
              <a:spcPct val="100000"/>
            </a:lnSpc>
            <a:spcBef>
              <a:spcPct val="0"/>
            </a:spcBef>
            <a:spcAft>
              <a:spcPct val="35000"/>
            </a:spcAft>
            <a:buNone/>
          </a:pPr>
          <a:r>
            <a:rPr lang="en-AU" sz="1600" kern="1200" dirty="0" err="1">
              <a:solidFill>
                <a:schemeClr val="bg1"/>
              </a:solidFill>
            </a:rPr>
            <a:t>Giải</a:t>
          </a:r>
          <a:r>
            <a:rPr lang="en-AU" sz="1600" kern="1200" dirty="0">
              <a:solidFill>
                <a:schemeClr val="bg1"/>
              </a:solidFill>
            </a:rPr>
            <a:t> </a:t>
          </a:r>
          <a:r>
            <a:rPr lang="en-AU" sz="1600" kern="1200" dirty="0" err="1">
              <a:solidFill>
                <a:schemeClr val="bg1"/>
              </a:solidFill>
            </a:rPr>
            <a:t>thích</a:t>
          </a:r>
          <a:r>
            <a:rPr lang="en-AU" sz="1600" kern="1200" dirty="0">
              <a:solidFill>
                <a:schemeClr val="bg1"/>
              </a:solidFill>
            </a:rPr>
            <a:t> </a:t>
          </a:r>
          <a:r>
            <a:rPr lang="en-AU" sz="1600" kern="1200" dirty="0" err="1">
              <a:solidFill>
                <a:schemeClr val="bg1"/>
              </a:solidFill>
            </a:rPr>
            <a:t>các</a:t>
          </a:r>
          <a:r>
            <a:rPr lang="en-AU" sz="1600" kern="1200" dirty="0">
              <a:solidFill>
                <a:schemeClr val="bg1"/>
              </a:solidFill>
            </a:rPr>
            <a:t> </a:t>
          </a:r>
          <a:r>
            <a:rPr lang="en-AU" sz="1600" kern="1200" dirty="0" err="1">
              <a:solidFill>
                <a:schemeClr val="bg1"/>
              </a:solidFill>
            </a:rPr>
            <a:t>điều</a:t>
          </a:r>
          <a:r>
            <a:rPr lang="en-AU" sz="1600" kern="1200" dirty="0">
              <a:solidFill>
                <a:schemeClr val="bg1"/>
              </a:solidFill>
            </a:rPr>
            <a:t> </a:t>
          </a:r>
          <a:r>
            <a:rPr lang="en-AU" sz="1600" kern="1200" dirty="0" err="1">
              <a:solidFill>
                <a:schemeClr val="bg1"/>
              </a:solidFill>
            </a:rPr>
            <a:t>kiện</a:t>
          </a:r>
          <a:r>
            <a:rPr lang="en-AU" sz="1600" kern="1200" dirty="0">
              <a:solidFill>
                <a:schemeClr val="bg1"/>
              </a:solidFill>
            </a:rPr>
            <a:t>, </a:t>
          </a:r>
          <a:r>
            <a:rPr lang="en-AU" sz="1600" kern="1200" dirty="0" err="1">
              <a:solidFill>
                <a:schemeClr val="bg1"/>
              </a:solidFill>
            </a:rPr>
            <a:t>chứng</a:t>
          </a:r>
          <a:r>
            <a:rPr lang="en-AU" sz="1600" kern="1200" dirty="0">
              <a:solidFill>
                <a:schemeClr val="bg1"/>
              </a:solidFill>
            </a:rPr>
            <a:t> </a:t>
          </a:r>
          <a:r>
            <a:rPr lang="en-AU" sz="1600" kern="1200" dirty="0" err="1">
              <a:solidFill>
                <a:schemeClr val="bg1"/>
              </a:solidFill>
            </a:rPr>
            <a:t>nhận</a:t>
          </a:r>
          <a:r>
            <a:rPr lang="en-AU" sz="1600" kern="1200" dirty="0">
              <a:solidFill>
                <a:schemeClr val="bg1"/>
              </a:solidFill>
            </a:rPr>
            <a:t> </a:t>
          </a:r>
          <a:r>
            <a:rPr lang="en-AU" sz="1600" kern="1200" dirty="0" err="1">
              <a:solidFill>
                <a:schemeClr val="bg1"/>
              </a:solidFill>
            </a:rPr>
            <a:t>có</a:t>
          </a:r>
          <a:r>
            <a:rPr lang="en-AU" sz="1600" kern="1200" dirty="0">
              <a:solidFill>
                <a:schemeClr val="bg1"/>
              </a:solidFill>
            </a:rPr>
            <a:t> </a:t>
          </a:r>
          <a:r>
            <a:rPr lang="en-AU" sz="1600" kern="1200" dirty="0" err="1">
              <a:solidFill>
                <a:schemeClr val="bg1"/>
              </a:solidFill>
            </a:rPr>
            <a:t>liên</a:t>
          </a:r>
          <a:r>
            <a:rPr lang="en-AU" sz="1600" kern="1200" dirty="0">
              <a:solidFill>
                <a:schemeClr val="bg1"/>
              </a:solidFill>
            </a:rPr>
            <a:t> </a:t>
          </a:r>
          <a:r>
            <a:rPr lang="en-AU" sz="1600" kern="1200" dirty="0" err="1">
              <a:solidFill>
                <a:schemeClr val="bg1"/>
              </a:solidFill>
            </a:rPr>
            <a:t>quan</a:t>
          </a:r>
          <a:endParaRPr lang="en-US" sz="1600" kern="1200" dirty="0">
            <a:solidFill>
              <a:schemeClr val="bg1"/>
            </a:solidFill>
            <a:latin typeface="Arial"/>
            <a:ea typeface="+mn-ea"/>
            <a:cs typeface="+mn-cs"/>
          </a:endParaRPr>
        </a:p>
      </dsp:txBody>
      <dsp:txXfrm>
        <a:off x="722533" y="1697035"/>
        <a:ext cx="6659439" cy="451929"/>
      </dsp:txXfrm>
    </dsp:sp>
    <dsp:sp modelId="{5EB753EA-33C9-4767-BD82-41BF3124A6E4}">
      <dsp:nvSpPr>
        <dsp:cNvPr id="0" name=""/>
        <dsp:cNvSpPr/>
      </dsp:nvSpPr>
      <dsp:spPr>
        <a:xfrm>
          <a:off x="0" y="2261946"/>
          <a:ext cx="7582528" cy="4519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FDAD81F-AA7F-441E-93AD-45A896A13BB2}">
      <dsp:nvSpPr>
        <dsp:cNvPr id="0" name=""/>
        <dsp:cNvSpPr/>
      </dsp:nvSpPr>
      <dsp:spPr>
        <a:xfrm>
          <a:off x="74635" y="2288413"/>
          <a:ext cx="372707" cy="39899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1000" b="-11000"/>
          </a:stretch>
        </a:blipFill>
        <a:ln>
          <a:noFill/>
        </a:ln>
        <a:effectLst/>
      </dsp:spPr>
      <dsp:style>
        <a:lnRef idx="0">
          <a:scrgbClr r="0" g="0" b="0"/>
        </a:lnRef>
        <a:fillRef idx="3">
          <a:scrgbClr r="0" g="0" b="0"/>
        </a:fillRef>
        <a:effectRef idx="2">
          <a:scrgbClr r="0" g="0" b="0"/>
        </a:effectRef>
        <a:fontRef idx="minor">
          <a:schemeClr val="lt1"/>
        </a:fontRef>
      </dsp:style>
    </dsp:sp>
    <dsp:sp modelId="{C526E332-F9AA-4472-8938-5F95CE12FFB1}">
      <dsp:nvSpPr>
        <dsp:cNvPr id="0" name=""/>
        <dsp:cNvSpPr/>
      </dsp:nvSpPr>
      <dsp:spPr>
        <a:xfrm>
          <a:off x="731429" y="2261946"/>
          <a:ext cx="6641647" cy="45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829" tIns="47829" rIns="47829" bIns="47829" numCol="1" spcCol="1270" anchor="ctr" anchorCtr="0">
          <a:noAutofit/>
        </a:bodyPr>
        <a:lstStyle/>
        <a:p>
          <a:pPr marL="0" lvl="0" indent="0" algn="l" defTabSz="711200">
            <a:lnSpc>
              <a:spcPct val="100000"/>
            </a:lnSpc>
            <a:spcBef>
              <a:spcPct val="0"/>
            </a:spcBef>
            <a:spcAft>
              <a:spcPct val="35000"/>
            </a:spcAft>
            <a:buNone/>
          </a:pPr>
          <a:r>
            <a:rPr lang="en-AU" sz="1600" kern="1200" dirty="0" err="1">
              <a:solidFill>
                <a:schemeClr val="bg1"/>
              </a:solidFill>
            </a:rPr>
            <a:t>Tránh</a:t>
          </a:r>
          <a:r>
            <a:rPr lang="en-AU" sz="1600" kern="1200" dirty="0">
              <a:solidFill>
                <a:schemeClr val="bg1"/>
              </a:solidFill>
            </a:rPr>
            <a:t> </a:t>
          </a:r>
          <a:r>
            <a:rPr lang="en-AU" sz="1600" kern="1200" dirty="0" err="1">
              <a:solidFill>
                <a:schemeClr val="bg1"/>
              </a:solidFill>
            </a:rPr>
            <a:t>sử</a:t>
          </a:r>
          <a:r>
            <a:rPr lang="en-AU" sz="1600" kern="1200" dirty="0">
              <a:solidFill>
                <a:schemeClr val="bg1"/>
              </a:solidFill>
            </a:rPr>
            <a:t> </a:t>
          </a:r>
          <a:r>
            <a:rPr lang="en-AU" sz="1600" kern="1200" dirty="0" err="1">
              <a:solidFill>
                <a:schemeClr val="bg1"/>
              </a:solidFill>
            </a:rPr>
            <a:t>dụng</a:t>
          </a:r>
          <a:r>
            <a:rPr lang="en-AU" sz="1600" kern="1200" dirty="0">
              <a:solidFill>
                <a:schemeClr val="bg1"/>
              </a:solidFill>
            </a:rPr>
            <a:t> </a:t>
          </a:r>
          <a:r>
            <a:rPr lang="en-AU" sz="1600" kern="1200" dirty="0" err="1">
              <a:solidFill>
                <a:schemeClr val="bg1"/>
              </a:solidFill>
            </a:rPr>
            <a:t>các</a:t>
          </a:r>
          <a:r>
            <a:rPr lang="en-AU" sz="1600" kern="1200" dirty="0">
              <a:solidFill>
                <a:schemeClr val="bg1"/>
              </a:solidFill>
            </a:rPr>
            <a:t> </a:t>
          </a:r>
          <a:r>
            <a:rPr lang="en-AU" sz="1600" kern="1200" dirty="0" err="1">
              <a:solidFill>
                <a:schemeClr val="bg1"/>
              </a:solidFill>
            </a:rPr>
            <a:t>tuyên</a:t>
          </a:r>
          <a:r>
            <a:rPr lang="en-AU" sz="1600" kern="1200" dirty="0">
              <a:solidFill>
                <a:schemeClr val="bg1"/>
              </a:solidFill>
            </a:rPr>
            <a:t> </a:t>
          </a:r>
          <a:r>
            <a:rPr lang="en-AU" sz="1600" kern="1200" dirty="0" err="1">
              <a:solidFill>
                <a:schemeClr val="bg1"/>
              </a:solidFill>
            </a:rPr>
            <a:t>bố</a:t>
          </a:r>
          <a:r>
            <a:rPr lang="en-AU" sz="1600" kern="1200" dirty="0">
              <a:solidFill>
                <a:schemeClr val="bg1"/>
              </a:solidFill>
            </a:rPr>
            <a:t> </a:t>
          </a:r>
          <a:r>
            <a:rPr lang="en-AU" sz="1600" kern="1200" dirty="0" err="1">
              <a:solidFill>
                <a:schemeClr val="bg1"/>
              </a:solidFill>
            </a:rPr>
            <a:t>không</a:t>
          </a:r>
          <a:r>
            <a:rPr lang="en-AU" sz="1600" kern="1200" dirty="0">
              <a:solidFill>
                <a:schemeClr val="bg1"/>
              </a:solidFill>
            </a:rPr>
            <a:t> </a:t>
          </a:r>
          <a:r>
            <a:rPr lang="en-AU" sz="1600" kern="1200" dirty="0" err="1">
              <a:solidFill>
                <a:schemeClr val="bg1"/>
              </a:solidFill>
            </a:rPr>
            <a:t>được</a:t>
          </a:r>
          <a:r>
            <a:rPr lang="en-AU" sz="1600" kern="1200" dirty="0">
              <a:solidFill>
                <a:schemeClr val="bg1"/>
              </a:solidFill>
            </a:rPr>
            <a:t> </a:t>
          </a:r>
          <a:r>
            <a:rPr lang="en-AU" sz="1600" kern="1200" dirty="0" err="1">
              <a:solidFill>
                <a:schemeClr val="bg1"/>
              </a:solidFill>
            </a:rPr>
            <a:t>chứng</a:t>
          </a:r>
          <a:r>
            <a:rPr lang="en-AU" sz="1600" kern="1200" dirty="0">
              <a:solidFill>
                <a:schemeClr val="bg1"/>
              </a:solidFill>
            </a:rPr>
            <a:t> </a:t>
          </a:r>
          <a:r>
            <a:rPr lang="en-AU" sz="1600" kern="1200" dirty="0" err="1">
              <a:solidFill>
                <a:schemeClr val="bg1"/>
              </a:solidFill>
            </a:rPr>
            <a:t>nhận</a:t>
          </a:r>
          <a:endParaRPr lang="en-US" sz="1600" kern="1200" dirty="0">
            <a:solidFill>
              <a:schemeClr val="bg1"/>
            </a:solidFill>
            <a:latin typeface="Arial"/>
            <a:ea typeface="+mn-ea"/>
            <a:cs typeface="+mn-cs"/>
          </a:endParaRPr>
        </a:p>
      </dsp:txBody>
      <dsp:txXfrm>
        <a:off x="731429" y="2261946"/>
        <a:ext cx="6641647" cy="451929"/>
      </dsp:txXfrm>
    </dsp:sp>
    <dsp:sp modelId="{6B77090A-BB1A-4A3A-A387-123B7C4BA04D}">
      <dsp:nvSpPr>
        <dsp:cNvPr id="0" name=""/>
        <dsp:cNvSpPr/>
      </dsp:nvSpPr>
      <dsp:spPr>
        <a:xfrm>
          <a:off x="0" y="2826858"/>
          <a:ext cx="7582528" cy="4519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3DFE0F7-E4E6-4A08-8132-455EF643C72F}">
      <dsp:nvSpPr>
        <dsp:cNvPr id="0" name=""/>
        <dsp:cNvSpPr/>
      </dsp:nvSpPr>
      <dsp:spPr>
        <a:xfrm>
          <a:off x="84791" y="2828272"/>
          <a:ext cx="352395" cy="4491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14000" r="-14000"/>
          </a:stretch>
        </a:blipFill>
        <a:ln>
          <a:noFill/>
        </a:ln>
        <a:effectLst/>
      </dsp:spPr>
      <dsp:style>
        <a:lnRef idx="0">
          <a:scrgbClr r="0" g="0" b="0"/>
        </a:lnRef>
        <a:fillRef idx="3">
          <a:scrgbClr r="0" g="0" b="0"/>
        </a:fillRef>
        <a:effectRef idx="2">
          <a:scrgbClr r="0" g="0" b="0"/>
        </a:effectRef>
        <a:fontRef idx="minor">
          <a:schemeClr val="lt1"/>
        </a:fontRef>
      </dsp:style>
    </dsp:sp>
    <dsp:sp modelId="{20CF2451-EF2E-422F-81AA-BD49C481E720}">
      <dsp:nvSpPr>
        <dsp:cNvPr id="0" name=""/>
        <dsp:cNvSpPr/>
      </dsp:nvSpPr>
      <dsp:spPr>
        <a:xfrm>
          <a:off x="731429" y="2826858"/>
          <a:ext cx="6641647" cy="45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829" tIns="47829" rIns="47829" bIns="47829" numCol="1" spcCol="1270" anchor="ctr" anchorCtr="0">
          <a:noAutofit/>
        </a:bodyPr>
        <a:lstStyle/>
        <a:p>
          <a:pPr marL="0" lvl="0" indent="0" algn="l" defTabSz="711200">
            <a:lnSpc>
              <a:spcPct val="100000"/>
            </a:lnSpc>
            <a:spcBef>
              <a:spcPct val="0"/>
            </a:spcBef>
            <a:spcAft>
              <a:spcPct val="35000"/>
            </a:spcAft>
            <a:buNone/>
          </a:pPr>
          <a:r>
            <a:rPr lang="en-AU" sz="1600" kern="1200" dirty="0" err="1">
              <a:solidFill>
                <a:schemeClr val="bg1"/>
              </a:solidFill>
            </a:rPr>
            <a:t>Sử</a:t>
          </a:r>
          <a:r>
            <a:rPr lang="en-AU" sz="1600" kern="1200" dirty="0">
              <a:solidFill>
                <a:schemeClr val="bg1"/>
              </a:solidFill>
            </a:rPr>
            <a:t> </a:t>
          </a:r>
          <a:r>
            <a:rPr lang="en-AU" sz="1600" kern="1200" dirty="0" err="1">
              <a:solidFill>
                <a:schemeClr val="bg1"/>
              </a:solidFill>
            </a:rPr>
            <a:t>dụng</a:t>
          </a:r>
          <a:r>
            <a:rPr lang="en-AU" sz="1600" kern="1200" dirty="0">
              <a:solidFill>
                <a:schemeClr val="bg1"/>
              </a:solidFill>
            </a:rPr>
            <a:t> </a:t>
          </a:r>
          <a:r>
            <a:rPr lang="en-AU" sz="1600" kern="1200" dirty="0" err="1">
              <a:solidFill>
                <a:schemeClr val="bg1"/>
              </a:solidFill>
            </a:rPr>
            <a:t>ngôn</a:t>
          </a:r>
          <a:r>
            <a:rPr lang="en-AU" sz="1600" kern="1200" dirty="0">
              <a:solidFill>
                <a:schemeClr val="bg1"/>
              </a:solidFill>
            </a:rPr>
            <a:t> </a:t>
          </a:r>
          <a:r>
            <a:rPr lang="en-AU" sz="1600" kern="1200" dirty="0" err="1">
              <a:solidFill>
                <a:schemeClr val="bg1"/>
              </a:solidFill>
            </a:rPr>
            <a:t>ngữ</a:t>
          </a:r>
          <a:r>
            <a:rPr lang="en-AU" sz="1600" kern="1200" dirty="0">
              <a:solidFill>
                <a:schemeClr val="bg1"/>
              </a:solidFill>
            </a:rPr>
            <a:t> </a:t>
          </a:r>
          <a:r>
            <a:rPr lang="en-AU" sz="1600" kern="1200" dirty="0" err="1">
              <a:solidFill>
                <a:schemeClr val="bg1"/>
              </a:solidFill>
            </a:rPr>
            <a:t>rõ</a:t>
          </a:r>
          <a:r>
            <a:rPr lang="en-AU" sz="1600" kern="1200" dirty="0">
              <a:solidFill>
                <a:schemeClr val="bg1"/>
              </a:solidFill>
            </a:rPr>
            <a:t> </a:t>
          </a:r>
          <a:r>
            <a:rPr lang="en-AU" sz="1600" kern="1200" dirty="0" err="1">
              <a:solidFill>
                <a:schemeClr val="bg1"/>
              </a:solidFill>
            </a:rPr>
            <a:t>ràng</a:t>
          </a:r>
          <a:r>
            <a:rPr lang="en-AU" sz="1600" kern="1200" dirty="0">
              <a:solidFill>
                <a:schemeClr val="bg1"/>
              </a:solidFill>
            </a:rPr>
            <a:t> </a:t>
          </a:r>
          <a:r>
            <a:rPr lang="en-AU" sz="1600" kern="1200" dirty="0" err="1">
              <a:solidFill>
                <a:schemeClr val="bg1"/>
              </a:solidFill>
            </a:rPr>
            <a:t>và</a:t>
          </a:r>
          <a:r>
            <a:rPr lang="en-AU" sz="1600" kern="1200" dirty="0">
              <a:solidFill>
                <a:schemeClr val="bg1"/>
              </a:solidFill>
            </a:rPr>
            <a:t> </a:t>
          </a:r>
          <a:r>
            <a:rPr lang="en-AU" sz="1600" kern="1200" dirty="0" err="1">
              <a:solidFill>
                <a:schemeClr val="bg1"/>
              </a:solidFill>
            </a:rPr>
            <a:t>dễ</a:t>
          </a:r>
          <a:r>
            <a:rPr lang="en-AU" sz="1600" kern="1200" dirty="0">
              <a:solidFill>
                <a:schemeClr val="bg1"/>
              </a:solidFill>
            </a:rPr>
            <a:t> </a:t>
          </a:r>
          <a:r>
            <a:rPr lang="en-AU" sz="1600" kern="1200" dirty="0" err="1">
              <a:solidFill>
                <a:schemeClr val="bg1"/>
              </a:solidFill>
            </a:rPr>
            <a:t>hiểu</a:t>
          </a:r>
          <a:endParaRPr lang="en-US" sz="1600" kern="1200" dirty="0">
            <a:solidFill>
              <a:schemeClr val="bg1"/>
            </a:solidFill>
            <a:latin typeface="Arial"/>
            <a:ea typeface="+mn-ea"/>
            <a:cs typeface="+mn-cs"/>
          </a:endParaRPr>
        </a:p>
      </dsp:txBody>
      <dsp:txXfrm>
        <a:off x="731429" y="2826858"/>
        <a:ext cx="6641647" cy="451929"/>
      </dsp:txXfrm>
    </dsp:sp>
    <dsp:sp modelId="{70212FD9-9AD0-4080-B391-777E73BC1CA7}">
      <dsp:nvSpPr>
        <dsp:cNvPr id="0" name=""/>
        <dsp:cNvSpPr/>
      </dsp:nvSpPr>
      <dsp:spPr>
        <a:xfrm>
          <a:off x="0" y="3418310"/>
          <a:ext cx="7582528" cy="4519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DA7E8C2-C867-49C7-954C-612CD87EA394}">
      <dsp:nvSpPr>
        <dsp:cNvPr id="0" name=""/>
        <dsp:cNvSpPr/>
      </dsp:nvSpPr>
      <dsp:spPr>
        <a:xfrm>
          <a:off x="25606" y="3391770"/>
          <a:ext cx="470764" cy="50500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93BE1CF-FF67-4D26-BE67-E14B33AFF169}">
      <dsp:nvSpPr>
        <dsp:cNvPr id="0" name=""/>
        <dsp:cNvSpPr/>
      </dsp:nvSpPr>
      <dsp:spPr>
        <a:xfrm>
          <a:off x="722533" y="3418310"/>
          <a:ext cx="6659439" cy="45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829" tIns="47829" rIns="47829" bIns="47829" numCol="1" spcCol="1270" anchor="ctr" anchorCtr="0">
          <a:noAutofit/>
        </a:bodyPr>
        <a:lstStyle/>
        <a:p>
          <a:pPr marL="0" lvl="0" indent="0" algn="l" defTabSz="711200">
            <a:lnSpc>
              <a:spcPct val="100000"/>
            </a:lnSpc>
            <a:spcBef>
              <a:spcPct val="0"/>
            </a:spcBef>
            <a:spcAft>
              <a:spcPct val="35000"/>
            </a:spcAft>
            <a:buNone/>
          </a:pPr>
          <a:r>
            <a:rPr lang="en-AU" sz="1600" kern="1200" dirty="0" err="1">
              <a:solidFill>
                <a:schemeClr val="bg1"/>
              </a:solidFill>
            </a:rPr>
            <a:t>Các</a:t>
          </a:r>
          <a:r>
            <a:rPr lang="en-AU" sz="1600" kern="1200" dirty="0">
              <a:solidFill>
                <a:schemeClr val="bg1"/>
              </a:solidFill>
            </a:rPr>
            <a:t> </a:t>
          </a:r>
          <a:r>
            <a:rPr lang="en-AU" sz="1600" kern="1200" dirty="0" err="1">
              <a:solidFill>
                <a:schemeClr val="bg1"/>
              </a:solidFill>
            </a:rPr>
            <a:t>yếu</a:t>
          </a:r>
          <a:r>
            <a:rPr lang="en-AU" sz="1600" kern="1200" dirty="0">
              <a:solidFill>
                <a:schemeClr val="bg1"/>
              </a:solidFill>
            </a:rPr>
            <a:t> </a:t>
          </a:r>
          <a:r>
            <a:rPr lang="en-AU" sz="1600" kern="1200" dirty="0" err="1">
              <a:solidFill>
                <a:schemeClr val="bg1"/>
              </a:solidFill>
            </a:rPr>
            <a:t>tố</a:t>
          </a:r>
          <a:r>
            <a:rPr lang="en-AU" sz="1600" kern="1200" dirty="0">
              <a:solidFill>
                <a:schemeClr val="bg1"/>
              </a:solidFill>
            </a:rPr>
            <a:t> </a:t>
          </a:r>
          <a:r>
            <a:rPr lang="en-AU" sz="1600" kern="1200" dirty="0" err="1">
              <a:solidFill>
                <a:schemeClr val="bg1"/>
              </a:solidFill>
            </a:rPr>
            <a:t>hình</a:t>
          </a:r>
          <a:r>
            <a:rPr lang="en-AU" sz="1600" kern="1200" dirty="0">
              <a:solidFill>
                <a:schemeClr val="bg1"/>
              </a:solidFill>
            </a:rPr>
            <a:t> </a:t>
          </a:r>
          <a:r>
            <a:rPr lang="en-AU" sz="1600" kern="1200" dirty="0" err="1">
              <a:solidFill>
                <a:schemeClr val="bg1"/>
              </a:solidFill>
            </a:rPr>
            <a:t>ảnh</a:t>
          </a:r>
          <a:r>
            <a:rPr lang="en-AU" sz="1600" kern="1200" dirty="0">
              <a:solidFill>
                <a:schemeClr val="bg1"/>
              </a:solidFill>
            </a:rPr>
            <a:t> </a:t>
          </a:r>
          <a:r>
            <a:rPr lang="en-AU" sz="1600" kern="1200" dirty="0" err="1">
              <a:solidFill>
                <a:schemeClr val="bg1"/>
              </a:solidFill>
            </a:rPr>
            <a:t>không</a:t>
          </a:r>
          <a:r>
            <a:rPr lang="en-AU" sz="1600" kern="1200" dirty="0">
              <a:solidFill>
                <a:schemeClr val="bg1"/>
              </a:solidFill>
            </a:rPr>
            <a:t> </a:t>
          </a:r>
          <a:r>
            <a:rPr lang="en-AU" sz="1600" kern="1200" dirty="0" err="1">
              <a:solidFill>
                <a:schemeClr val="bg1"/>
              </a:solidFill>
            </a:rPr>
            <a:t>được</a:t>
          </a:r>
          <a:r>
            <a:rPr lang="en-AU" sz="1600" kern="1200" dirty="0">
              <a:solidFill>
                <a:schemeClr val="bg1"/>
              </a:solidFill>
            </a:rPr>
            <a:t> </a:t>
          </a:r>
          <a:r>
            <a:rPr lang="en-AU" sz="1600" kern="1200" dirty="0" err="1">
              <a:solidFill>
                <a:schemeClr val="bg1"/>
              </a:solidFill>
            </a:rPr>
            <a:t>gây</a:t>
          </a:r>
          <a:r>
            <a:rPr lang="en-AU" sz="1600" kern="1200" dirty="0">
              <a:solidFill>
                <a:schemeClr val="bg1"/>
              </a:solidFill>
            </a:rPr>
            <a:t> </a:t>
          </a:r>
          <a:r>
            <a:rPr lang="en-AU" sz="1600" kern="1200" dirty="0" err="1">
              <a:solidFill>
                <a:schemeClr val="bg1"/>
              </a:solidFill>
            </a:rPr>
            <a:t>ấn</a:t>
          </a:r>
          <a:r>
            <a:rPr lang="en-AU" sz="1600" kern="1200" dirty="0">
              <a:solidFill>
                <a:schemeClr val="bg1"/>
              </a:solidFill>
            </a:rPr>
            <a:t> </a:t>
          </a:r>
          <a:r>
            <a:rPr lang="en-AU" sz="1600" kern="1200" dirty="0" err="1">
              <a:solidFill>
                <a:schemeClr val="bg1"/>
              </a:solidFill>
            </a:rPr>
            <a:t>tượng</a:t>
          </a:r>
          <a:r>
            <a:rPr lang="en-AU" sz="1600" kern="1200" dirty="0">
              <a:solidFill>
                <a:schemeClr val="bg1"/>
              </a:solidFill>
            </a:rPr>
            <a:t> </a:t>
          </a:r>
          <a:r>
            <a:rPr lang="en-AU" sz="1600" kern="1200" dirty="0" err="1">
              <a:solidFill>
                <a:schemeClr val="bg1"/>
              </a:solidFill>
            </a:rPr>
            <a:t>sai</a:t>
          </a:r>
          <a:endParaRPr lang="en-US" sz="1600" kern="1200" dirty="0">
            <a:solidFill>
              <a:schemeClr val="bg1"/>
            </a:solidFill>
            <a:latin typeface="Arial"/>
            <a:ea typeface="+mn-ea"/>
            <a:cs typeface="+mn-cs"/>
          </a:endParaRPr>
        </a:p>
      </dsp:txBody>
      <dsp:txXfrm>
        <a:off x="722533" y="3418310"/>
        <a:ext cx="6659439" cy="451929"/>
      </dsp:txXfrm>
    </dsp:sp>
    <dsp:sp modelId="{2BDAB4B9-82B1-4DD2-A481-4FA83515BA7D}">
      <dsp:nvSpPr>
        <dsp:cNvPr id="0" name=""/>
        <dsp:cNvSpPr/>
      </dsp:nvSpPr>
      <dsp:spPr>
        <a:xfrm>
          <a:off x="0" y="4032331"/>
          <a:ext cx="7582528" cy="4519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3EBC53A-F856-477F-B4E4-017FA298F87D}">
      <dsp:nvSpPr>
        <dsp:cNvPr id="0" name=""/>
        <dsp:cNvSpPr/>
      </dsp:nvSpPr>
      <dsp:spPr>
        <a:xfrm>
          <a:off x="65996" y="4012061"/>
          <a:ext cx="461103" cy="472199"/>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l="-1000" r="-1000"/>
          </a:stretch>
        </a:blipFill>
        <a:ln>
          <a:noFill/>
        </a:ln>
        <a:effectLst/>
      </dsp:spPr>
      <dsp:style>
        <a:lnRef idx="0">
          <a:scrgbClr r="0" g="0" b="0"/>
        </a:lnRef>
        <a:fillRef idx="3">
          <a:scrgbClr r="0" g="0" b="0"/>
        </a:fillRef>
        <a:effectRef idx="2">
          <a:scrgbClr r="0" g="0" b="0"/>
        </a:effectRef>
        <a:fontRef idx="minor">
          <a:schemeClr val="lt1"/>
        </a:fontRef>
      </dsp:style>
    </dsp:sp>
    <dsp:sp modelId="{04328ECA-5841-413C-A484-147017488E82}">
      <dsp:nvSpPr>
        <dsp:cNvPr id="0" name=""/>
        <dsp:cNvSpPr/>
      </dsp:nvSpPr>
      <dsp:spPr>
        <a:xfrm>
          <a:off x="731429" y="4019896"/>
          <a:ext cx="6641647" cy="45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829" tIns="47829" rIns="47829" bIns="47829" numCol="1" spcCol="1270" anchor="ctr" anchorCtr="0">
          <a:noAutofit/>
        </a:bodyPr>
        <a:lstStyle/>
        <a:p>
          <a:pPr marL="0" lvl="0" indent="0" algn="l" defTabSz="711200">
            <a:lnSpc>
              <a:spcPct val="100000"/>
            </a:lnSpc>
            <a:spcBef>
              <a:spcPct val="0"/>
            </a:spcBef>
            <a:spcAft>
              <a:spcPct val="35000"/>
            </a:spcAft>
            <a:buNone/>
          </a:pPr>
          <a:r>
            <a:rPr lang="en-AU" sz="1600" b="0" kern="1200" dirty="0" err="1">
              <a:solidFill>
                <a:schemeClr val="bg1"/>
              </a:solidFill>
            </a:rPr>
            <a:t>Hãy</a:t>
          </a:r>
          <a:r>
            <a:rPr lang="en-AU" sz="1600" b="0" kern="1200" dirty="0">
              <a:solidFill>
                <a:schemeClr val="bg1"/>
              </a:solidFill>
            </a:rPr>
            <a:t> </a:t>
          </a:r>
          <a:r>
            <a:rPr lang="en-AU" sz="1600" b="0" kern="1200" dirty="0" err="1">
              <a:solidFill>
                <a:schemeClr val="bg1"/>
              </a:solidFill>
            </a:rPr>
            <a:t>thẳng</a:t>
          </a:r>
          <a:r>
            <a:rPr lang="en-AU" sz="1600" b="0" kern="1200" dirty="0">
              <a:solidFill>
                <a:schemeClr val="bg1"/>
              </a:solidFill>
            </a:rPr>
            <a:t> </a:t>
          </a:r>
          <a:r>
            <a:rPr lang="en-AU" sz="1600" b="0" kern="1200" dirty="0" err="1">
              <a:solidFill>
                <a:schemeClr val="bg1"/>
              </a:solidFill>
            </a:rPr>
            <a:t>thắn</a:t>
          </a:r>
          <a:r>
            <a:rPr lang="en-AU" sz="1600" b="0" kern="1200" dirty="0">
              <a:solidFill>
                <a:schemeClr val="bg1"/>
              </a:solidFill>
            </a:rPr>
            <a:t> </a:t>
          </a:r>
          <a:r>
            <a:rPr lang="en-AU" sz="1600" b="0" kern="1200" dirty="0" err="1">
              <a:solidFill>
                <a:schemeClr val="bg1"/>
              </a:solidFill>
            </a:rPr>
            <a:t>và</a:t>
          </a:r>
          <a:r>
            <a:rPr lang="en-AU" sz="1600" b="0" kern="1200" dirty="0">
              <a:solidFill>
                <a:schemeClr val="bg1"/>
              </a:solidFill>
            </a:rPr>
            <a:t> </a:t>
          </a:r>
          <a:r>
            <a:rPr lang="en-AU" sz="1600" b="0" kern="1200" dirty="0" err="1">
              <a:solidFill>
                <a:schemeClr val="bg1"/>
              </a:solidFill>
            </a:rPr>
            <a:t>cởi</a:t>
          </a:r>
          <a:r>
            <a:rPr lang="en-AU" sz="1600" b="0" kern="1200" dirty="0">
              <a:solidFill>
                <a:schemeClr val="bg1"/>
              </a:solidFill>
            </a:rPr>
            <a:t> </a:t>
          </a:r>
          <a:r>
            <a:rPr lang="en-AU" sz="1600" b="0" kern="1200" dirty="0" err="1">
              <a:solidFill>
                <a:schemeClr val="bg1"/>
              </a:solidFill>
            </a:rPr>
            <a:t>mở</a:t>
          </a:r>
          <a:r>
            <a:rPr lang="en-AU" sz="1600" b="0" kern="1200" dirty="0">
              <a:solidFill>
                <a:schemeClr val="bg1"/>
              </a:solidFill>
            </a:rPr>
            <a:t> </a:t>
          </a:r>
          <a:r>
            <a:rPr lang="en-AU" sz="1600" b="0" kern="1200" dirty="0" err="1">
              <a:solidFill>
                <a:schemeClr val="bg1"/>
              </a:solidFill>
            </a:rPr>
            <a:t>về</a:t>
          </a:r>
          <a:r>
            <a:rPr lang="en-AU" sz="1600" b="0" kern="1200" dirty="0">
              <a:solidFill>
                <a:schemeClr val="bg1"/>
              </a:solidFill>
            </a:rPr>
            <a:t> </a:t>
          </a:r>
          <a:r>
            <a:rPr lang="en-AU" sz="1600" b="0" kern="1200" dirty="0" err="1">
              <a:solidFill>
                <a:schemeClr val="bg1"/>
              </a:solidFill>
            </a:rPr>
            <a:t>việc</a:t>
          </a:r>
          <a:r>
            <a:rPr lang="en-AU" sz="1600" b="0" kern="1200" dirty="0">
              <a:solidFill>
                <a:schemeClr val="bg1"/>
              </a:solidFill>
            </a:rPr>
            <a:t> </a:t>
          </a:r>
          <a:r>
            <a:rPr lang="en-AU" sz="1600" b="0" kern="1200" dirty="0" err="1">
              <a:solidFill>
                <a:schemeClr val="bg1"/>
              </a:solidFill>
            </a:rPr>
            <a:t>chuyển</a:t>
          </a:r>
          <a:r>
            <a:rPr lang="en-AU" sz="1600" b="0" kern="1200" dirty="0">
              <a:solidFill>
                <a:schemeClr val="bg1"/>
              </a:solidFill>
            </a:rPr>
            <a:t> </a:t>
          </a:r>
          <a:r>
            <a:rPr lang="en-AU" sz="1600" b="0" kern="1200" dirty="0" err="1">
              <a:solidFill>
                <a:schemeClr val="bg1"/>
              </a:solidFill>
            </a:rPr>
            <a:t>đổi</a:t>
          </a:r>
          <a:r>
            <a:rPr lang="en-AU" sz="1600" b="0" kern="1200" dirty="0">
              <a:solidFill>
                <a:schemeClr val="bg1"/>
              </a:solidFill>
            </a:rPr>
            <a:t> </a:t>
          </a:r>
          <a:r>
            <a:rPr lang="en-AU" sz="1600" b="0" kern="1200" dirty="0" err="1">
              <a:solidFill>
                <a:schemeClr val="bg1"/>
              </a:solidFill>
            </a:rPr>
            <a:t>bền</a:t>
          </a:r>
          <a:r>
            <a:rPr lang="en-AU" sz="1600" b="0" kern="1200" dirty="0">
              <a:solidFill>
                <a:schemeClr val="bg1"/>
              </a:solidFill>
            </a:rPr>
            <a:t> </a:t>
          </a:r>
          <a:r>
            <a:rPr lang="en-AU" sz="1600" b="0" kern="1200" dirty="0" err="1">
              <a:solidFill>
                <a:schemeClr val="bg1"/>
              </a:solidFill>
            </a:rPr>
            <a:t>vững</a:t>
          </a:r>
          <a:endParaRPr lang="en-US" sz="1600" b="0" kern="1200" dirty="0">
            <a:solidFill>
              <a:schemeClr val="bg1"/>
            </a:solidFill>
            <a:latin typeface="Arial"/>
            <a:ea typeface="+mn-ea"/>
            <a:cs typeface="+mn-cs"/>
          </a:endParaRPr>
        </a:p>
      </dsp:txBody>
      <dsp:txXfrm>
        <a:off x="731429" y="4019896"/>
        <a:ext cx="6641647" cy="4519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945427-1F2D-A3B8-2621-C290BBF37D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F462BDD-3824-CC74-F7B4-3545AAE579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D71C90-EF0A-2C43-904C-BE81D5256DBB}" type="datetimeFigureOut">
              <a:rPr lang="en-US" smtClean="0"/>
              <a:t>8/6/2024</a:t>
            </a:fld>
            <a:endParaRPr lang="en-US"/>
          </a:p>
        </p:txBody>
      </p:sp>
      <p:sp>
        <p:nvSpPr>
          <p:cNvPr id="4" name="Footer Placeholder 3">
            <a:extLst>
              <a:ext uri="{FF2B5EF4-FFF2-40B4-BE49-F238E27FC236}">
                <a16:creationId xmlns:a16="http://schemas.microsoft.com/office/drawing/2014/main" id="{4A066443-2BF1-8C44-E443-D411A5DC0A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450C00-318F-F957-6223-60496D9C05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0CF732-87E5-D748-9E88-7519BB58C3EC}" type="slidenum">
              <a:rPr lang="en-US" smtClean="0"/>
              <a:t>‹#›</a:t>
            </a:fld>
            <a:endParaRPr lang="en-US"/>
          </a:p>
        </p:txBody>
      </p:sp>
    </p:spTree>
    <p:extLst>
      <p:ext uri="{BB962C8B-B14F-4D97-AF65-F5344CB8AC3E}">
        <p14:creationId xmlns:p14="http://schemas.microsoft.com/office/powerpoint/2010/main" val="3916205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98DE5D-A93F-9344-BAB9-31CEAF8C37C8}" type="datetimeFigureOut">
              <a:rPr lang="en-US" smtClean="0"/>
              <a:t>8/6/2024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83BAC-9D3F-9840-80AA-918D8AA7AC44}" type="slidenum">
              <a:rPr lang="en-US" smtClean="0"/>
              <a:t>‹#›</a:t>
            </a:fld>
            <a:endParaRPr lang="en-US"/>
          </a:p>
        </p:txBody>
      </p:sp>
    </p:spTree>
    <p:extLst>
      <p:ext uri="{BB962C8B-B14F-4D97-AF65-F5344CB8AC3E}">
        <p14:creationId xmlns:p14="http://schemas.microsoft.com/office/powerpoint/2010/main" val="221684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83BAC-9D3F-9840-80AA-918D8AA7AC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13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Bef>
                <a:spcPts val="600"/>
              </a:spcBef>
              <a:buFont typeface="Symbol" panose="05050102010706020507" pitchFamily="18" charset="2"/>
              <a:buChar char=""/>
              <a:tabLst>
                <a:tab pos="215900" algn="l"/>
              </a:tabLst>
            </a:pPr>
            <a:endParaRPr lang="en-AU" b="1" dirty="0"/>
          </a:p>
        </p:txBody>
      </p:sp>
      <p:sp>
        <p:nvSpPr>
          <p:cNvPr id="4" name="Slide Number Placeholder 3"/>
          <p:cNvSpPr>
            <a:spLocks noGrp="1"/>
          </p:cNvSpPr>
          <p:nvPr>
            <p:ph type="sldNum" sz="quarter" idx="5"/>
          </p:nvPr>
        </p:nvSpPr>
        <p:spPr/>
        <p:txBody>
          <a:bodyPr/>
          <a:lstStyle/>
          <a:p>
            <a:fld id="{3A76DED9-0B76-4814-8107-559A135C20C6}" type="slidenum">
              <a:rPr lang="en-AU" smtClean="0"/>
              <a:t>15</a:t>
            </a:fld>
            <a:endParaRPr lang="en-AU"/>
          </a:p>
        </p:txBody>
      </p:sp>
    </p:spTree>
    <p:extLst>
      <p:ext uri="{BB962C8B-B14F-4D97-AF65-F5344CB8AC3E}">
        <p14:creationId xmlns:p14="http://schemas.microsoft.com/office/powerpoint/2010/main" val="3169449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A76DED9-0B76-4814-8107-559A135C20C6}" type="slidenum">
              <a:rPr lang="en-AU" smtClean="0"/>
              <a:t>17</a:t>
            </a:fld>
            <a:endParaRPr lang="en-AU"/>
          </a:p>
        </p:txBody>
      </p:sp>
    </p:spTree>
    <p:extLst>
      <p:ext uri="{BB962C8B-B14F-4D97-AF65-F5344CB8AC3E}">
        <p14:creationId xmlns:p14="http://schemas.microsoft.com/office/powerpoint/2010/main" val="2966499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A76DED9-0B76-4814-8107-559A135C20C6}" type="slidenum">
              <a:rPr lang="en-AU" smtClean="0"/>
              <a:t>18</a:t>
            </a:fld>
            <a:endParaRPr lang="en-AU" dirty="0"/>
          </a:p>
        </p:txBody>
      </p:sp>
    </p:spTree>
    <p:extLst>
      <p:ext uri="{BB962C8B-B14F-4D97-AF65-F5344CB8AC3E}">
        <p14:creationId xmlns:p14="http://schemas.microsoft.com/office/powerpoint/2010/main" val="1842244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76DED9-0B76-4814-8107-559A135C20C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111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76DED9-0B76-4814-8107-559A135C20C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709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76DED9-0B76-4814-8107-559A135C20C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127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5C83BAC-9D3F-9840-80AA-918D8AA7AC44}" type="slidenum">
              <a:rPr lang="en-US" smtClean="0"/>
              <a:t>24</a:t>
            </a:fld>
            <a:endParaRPr lang="en-US"/>
          </a:p>
        </p:txBody>
      </p:sp>
    </p:spTree>
    <p:extLst>
      <p:ext uri="{BB962C8B-B14F-4D97-AF65-F5344CB8AC3E}">
        <p14:creationId xmlns:p14="http://schemas.microsoft.com/office/powerpoint/2010/main" val="1659713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5C83BAC-9D3F-9840-80AA-918D8AA7AC44}" type="slidenum">
              <a:rPr lang="en-US" smtClean="0"/>
              <a:t>25</a:t>
            </a:fld>
            <a:endParaRPr lang="en-US"/>
          </a:p>
        </p:txBody>
      </p:sp>
    </p:spTree>
    <p:extLst>
      <p:ext uri="{BB962C8B-B14F-4D97-AF65-F5344CB8AC3E}">
        <p14:creationId xmlns:p14="http://schemas.microsoft.com/office/powerpoint/2010/main" val="2202518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5C83BAC-9D3F-9840-80AA-918D8AA7AC44}" type="slidenum">
              <a:rPr lang="en-US" smtClean="0"/>
              <a:t>26</a:t>
            </a:fld>
            <a:endParaRPr lang="en-US"/>
          </a:p>
        </p:txBody>
      </p:sp>
    </p:spTree>
    <p:extLst>
      <p:ext uri="{BB962C8B-B14F-4D97-AF65-F5344CB8AC3E}">
        <p14:creationId xmlns:p14="http://schemas.microsoft.com/office/powerpoint/2010/main" val="1423375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5C83BAC-9D3F-9840-80AA-918D8AA7AC44}" type="slidenum">
              <a:rPr lang="en-US" smtClean="0"/>
              <a:t>27</a:t>
            </a:fld>
            <a:endParaRPr lang="en-US"/>
          </a:p>
        </p:txBody>
      </p:sp>
    </p:spTree>
    <p:extLst>
      <p:ext uri="{BB962C8B-B14F-4D97-AF65-F5344CB8AC3E}">
        <p14:creationId xmlns:p14="http://schemas.microsoft.com/office/powerpoint/2010/main" val="12289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3790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100" b="1" i="0" u="sng"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83BAC-9D3F-9840-80AA-918D8AA7AC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725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5C83BAC-9D3F-9840-80AA-918D8AA7AC44}" type="slidenum">
              <a:rPr lang="en-US" smtClean="0"/>
              <a:t>28</a:t>
            </a:fld>
            <a:endParaRPr lang="en-US"/>
          </a:p>
        </p:txBody>
      </p:sp>
    </p:spTree>
    <p:extLst>
      <p:ext uri="{BB962C8B-B14F-4D97-AF65-F5344CB8AC3E}">
        <p14:creationId xmlns:p14="http://schemas.microsoft.com/office/powerpoint/2010/main" val="768819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5C83BAC-9D3F-9840-80AA-918D8AA7AC44}" type="slidenum">
              <a:rPr lang="en-US" smtClean="0"/>
              <a:t>29</a:t>
            </a:fld>
            <a:endParaRPr lang="en-US"/>
          </a:p>
        </p:txBody>
      </p:sp>
    </p:spTree>
    <p:extLst>
      <p:ext uri="{BB962C8B-B14F-4D97-AF65-F5344CB8AC3E}">
        <p14:creationId xmlns:p14="http://schemas.microsoft.com/office/powerpoint/2010/main" val="1233420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5C83BAC-9D3F-9840-80AA-918D8AA7AC44}" type="slidenum">
              <a:rPr lang="en-US" smtClean="0"/>
              <a:t>30</a:t>
            </a:fld>
            <a:endParaRPr lang="en-US"/>
          </a:p>
        </p:txBody>
      </p:sp>
    </p:spTree>
    <p:extLst>
      <p:ext uri="{BB962C8B-B14F-4D97-AF65-F5344CB8AC3E}">
        <p14:creationId xmlns:p14="http://schemas.microsoft.com/office/powerpoint/2010/main" val="2964725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endParaRPr lang="en-AU" sz="1400" dirty="0">
              <a:effectLst/>
              <a:latin typeface="Arial" panose="020B0604020202020204" pitchFamily="34" charset="0"/>
              <a:ea typeface="Roboto"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C83BAC-9D3F-9840-80AA-918D8AA7AC44}" type="slidenum">
              <a:rPr lang="en-US" smtClean="0"/>
              <a:t>32</a:t>
            </a:fld>
            <a:endParaRPr lang="en-US"/>
          </a:p>
        </p:txBody>
      </p:sp>
    </p:spTree>
    <p:extLst>
      <p:ext uri="{BB962C8B-B14F-4D97-AF65-F5344CB8AC3E}">
        <p14:creationId xmlns:p14="http://schemas.microsoft.com/office/powerpoint/2010/main" val="3413007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5C83BAC-9D3F-9840-80AA-918D8AA7AC44}" type="slidenum">
              <a:rPr lang="en-US" smtClean="0"/>
              <a:t>35</a:t>
            </a:fld>
            <a:endParaRPr lang="en-US"/>
          </a:p>
        </p:txBody>
      </p:sp>
    </p:spTree>
    <p:extLst>
      <p:ext uri="{BB962C8B-B14F-4D97-AF65-F5344CB8AC3E}">
        <p14:creationId xmlns:p14="http://schemas.microsoft.com/office/powerpoint/2010/main" val="407898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Calibri" panose="020F0502020204030204" pitchFamily="34" charset="0"/>
                <a:ea typeface="Roboto" panose="02000000000000000000" pitchFamily="2" charset="0"/>
              </a:rPr>
              <a:t> </a:t>
            </a:r>
          </a:p>
          <a:p>
            <a:pPr algn="l"/>
            <a:endParaRPr lang="en-US" b="0" i="0" dirty="0">
              <a:solidFill>
                <a:srgbClr val="373737"/>
              </a:solidFill>
              <a:effectLst/>
              <a:latin typeface="Roboto" panose="02000000000000000000" pitchFamily="2"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C83BAC-9D3F-9840-80AA-918D8AA7AC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365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Read slide</a:t>
            </a:r>
          </a:p>
        </p:txBody>
      </p:sp>
      <p:sp>
        <p:nvSpPr>
          <p:cNvPr id="4" name="Slide Number Placeholder 3"/>
          <p:cNvSpPr>
            <a:spLocks noGrp="1"/>
          </p:cNvSpPr>
          <p:nvPr>
            <p:ph type="sldNum" sz="quarter" idx="5"/>
          </p:nvPr>
        </p:nvSpPr>
        <p:spPr/>
        <p:txBody>
          <a:bodyPr/>
          <a:lstStyle/>
          <a:p>
            <a:fld id="{55C83BAC-9D3F-9840-80AA-918D8AA7AC44}" type="slidenum">
              <a:rPr lang="en-US" smtClean="0"/>
              <a:t>6</a:t>
            </a:fld>
            <a:endParaRPr lang="en-US"/>
          </a:p>
        </p:txBody>
      </p:sp>
    </p:spTree>
    <p:extLst>
      <p:ext uri="{BB962C8B-B14F-4D97-AF65-F5344CB8AC3E}">
        <p14:creationId xmlns:p14="http://schemas.microsoft.com/office/powerpoint/2010/main" val="1153302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spcBef>
                <a:spcPts val="600"/>
              </a:spcBef>
              <a:buFont typeface="Symbol" panose="05050102010706020507" pitchFamily="18" charset="2"/>
              <a:buChar char=""/>
              <a:tabLst>
                <a:tab pos="215900" algn="l"/>
              </a:tabLst>
            </a:pPr>
            <a:r>
              <a:rPr lang="en-AU" sz="1200" dirty="0">
                <a:effectLst/>
                <a:latin typeface="Roboto" panose="02000000000000000000" pitchFamily="2" charset="0"/>
                <a:ea typeface="Roboto" panose="02000000000000000000" pitchFamily="2" charset="0"/>
                <a:cs typeface="Times New Roman" panose="02020603050405020304" pitchFamily="18" charset="0"/>
              </a:rPr>
              <a:t>The ACCC has been examining digital platforms since 2017, and has conducted 3 market studies to date:</a:t>
            </a:r>
            <a:endParaRPr lang="en-AU" sz="1100" dirty="0">
              <a:effectLst/>
              <a:latin typeface="Roboto" panose="02000000000000000000" pitchFamily="2" charset="0"/>
              <a:ea typeface="Roboto" panose="02000000000000000000" pitchFamily="2" charset="0"/>
              <a:cs typeface="Times New Roman" panose="02020603050405020304" pitchFamily="18" charset="0"/>
            </a:endParaRPr>
          </a:p>
          <a:p>
            <a:pPr marL="0" lvl="0" indent="0">
              <a:spcBef>
                <a:spcPts val="600"/>
              </a:spcBef>
              <a:buFont typeface="Symbol" panose="05050102010706020507" pitchFamily="18" charset="2"/>
              <a:buNone/>
              <a:tabLst>
                <a:tab pos="215900" algn="l"/>
              </a:tabLst>
            </a:pPr>
            <a:endParaRPr lang="en-AU" sz="1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A76DED9-0B76-4814-8107-559A135C20C6}" type="slidenum">
              <a:rPr lang="en-AU" smtClean="0"/>
              <a:t>8</a:t>
            </a:fld>
            <a:endParaRPr lang="en-AU" dirty="0"/>
          </a:p>
        </p:txBody>
      </p:sp>
    </p:spTree>
    <p:extLst>
      <p:ext uri="{BB962C8B-B14F-4D97-AF65-F5344CB8AC3E}">
        <p14:creationId xmlns:p14="http://schemas.microsoft.com/office/powerpoint/2010/main" val="1394036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u="none" dirty="0"/>
          </a:p>
        </p:txBody>
      </p:sp>
      <p:sp>
        <p:nvSpPr>
          <p:cNvPr id="4" name="Slide Number Placeholder 3"/>
          <p:cNvSpPr>
            <a:spLocks noGrp="1"/>
          </p:cNvSpPr>
          <p:nvPr>
            <p:ph type="sldNum" sz="quarter" idx="5"/>
          </p:nvPr>
        </p:nvSpPr>
        <p:spPr/>
        <p:txBody>
          <a:bodyPr/>
          <a:lstStyle/>
          <a:p>
            <a:fld id="{3A76DED9-0B76-4814-8107-559A135C20C6}" type="slidenum">
              <a:rPr lang="en-AU" smtClean="0"/>
              <a:t>9</a:t>
            </a:fld>
            <a:endParaRPr lang="en-AU"/>
          </a:p>
        </p:txBody>
      </p:sp>
    </p:spTree>
    <p:extLst>
      <p:ext uri="{BB962C8B-B14F-4D97-AF65-F5344CB8AC3E}">
        <p14:creationId xmlns:p14="http://schemas.microsoft.com/office/powerpoint/2010/main" val="1394036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spcBef>
                <a:spcPts val="1000"/>
              </a:spcBef>
              <a:buFont typeface="Symbol" panose="05050102010706020507" pitchFamily="18" charset="2"/>
              <a:buChar char=""/>
            </a:pPr>
            <a:endParaRPr lang="en-AU" dirty="0"/>
          </a:p>
        </p:txBody>
      </p:sp>
      <p:sp>
        <p:nvSpPr>
          <p:cNvPr id="4" name="Slide Number Placeholder 3"/>
          <p:cNvSpPr>
            <a:spLocks noGrp="1"/>
          </p:cNvSpPr>
          <p:nvPr>
            <p:ph type="sldNum" sz="quarter" idx="5"/>
          </p:nvPr>
        </p:nvSpPr>
        <p:spPr/>
        <p:txBody>
          <a:bodyPr/>
          <a:lstStyle/>
          <a:p>
            <a:fld id="{55C83BAC-9D3F-9840-80AA-918D8AA7AC44}" type="slidenum">
              <a:rPr lang="en-US" smtClean="0"/>
              <a:t>11</a:t>
            </a:fld>
            <a:endParaRPr lang="en-US"/>
          </a:p>
        </p:txBody>
      </p:sp>
    </p:spTree>
    <p:extLst>
      <p:ext uri="{BB962C8B-B14F-4D97-AF65-F5344CB8AC3E}">
        <p14:creationId xmlns:p14="http://schemas.microsoft.com/office/powerpoint/2010/main" val="1253117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50000"/>
              </a:lnSpc>
              <a:spcBef>
                <a:spcPts val="1000"/>
              </a:spcBef>
              <a:buFont typeface="Symbol" panose="05050102010706020507" pitchFamily="18" charset="2"/>
              <a:buChar char=""/>
            </a:pPr>
            <a:endParaRPr lang="en-AU" sz="1100" dirty="0">
              <a:effectLst/>
              <a:latin typeface="Roboto" panose="02000000000000000000" pitchFamily="2" charset="0"/>
              <a:ea typeface="Roboto" panose="02000000000000000000" pitchFamily="2"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C83BAC-9D3F-9840-80AA-918D8AA7AC44}" type="slidenum">
              <a:rPr lang="en-US" smtClean="0"/>
              <a:t>12</a:t>
            </a:fld>
            <a:endParaRPr lang="en-US"/>
          </a:p>
        </p:txBody>
      </p:sp>
    </p:spTree>
    <p:extLst>
      <p:ext uri="{BB962C8B-B14F-4D97-AF65-F5344CB8AC3E}">
        <p14:creationId xmlns:p14="http://schemas.microsoft.com/office/powerpoint/2010/main" val="2099008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5C83BAC-9D3F-9840-80AA-918D8AA7AC44}" type="slidenum">
              <a:rPr lang="en-US" smtClean="0"/>
              <a:t>13</a:t>
            </a:fld>
            <a:endParaRPr lang="en-US"/>
          </a:p>
        </p:txBody>
      </p:sp>
    </p:spTree>
    <p:extLst>
      <p:ext uri="{BB962C8B-B14F-4D97-AF65-F5344CB8AC3E}">
        <p14:creationId xmlns:p14="http://schemas.microsoft.com/office/powerpoint/2010/main" val="514788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AB456-FDC8-5AA0-EF9F-59D170BC2C6A}"/>
              </a:ext>
            </a:extLst>
          </p:cNvPr>
          <p:cNvSpPr>
            <a:spLocks noGrp="1"/>
          </p:cNvSpPr>
          <p:nvPr>
            <p:ph type="ctrTitle"/>
          </p:nvPr>
        </p:nvSpPr>
        <p:spPr>
          <a:xfrm>
            <a:off x="828000" y="2107096"/>
            <a:ext cx="8142514" cy="2382343"/>
          </a:xfrm>
        </p:spPr>
        <p:txBody>
          <a:bodyPr anchor="b">
            <a:normAutofit/>
          </a:bodyPr>
          <a:lstStyle>
            <a:lvl1pPr algn="l">
              <a:defRPr sz="4500" b="0" i="0">
                <a:solidFill>
                  <a:schemeClr val="tx1"/>
                </a:solidFill>
                <a:latin typeface="Bitter" pitchFamily="2"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477C9E-657E-EBA2-0EFB-2A6B63E70864}"/>
              </a:ext>
            </a:extLst>
          </p:cNvPr>
          <p:cNvSpPr>
            <a:spLocks noGrp="1"/>
          </p:cNvSpPr>
          <p:nvPr>
            <p:ph type="subTitle" idx="1"/>
          </p:nvPr>
        </p:nvSpPr>
        <p:spPr>
          <a:xfrm>
            <a:off x="828000" y="4725424"/>
            <a:ext cx="8142513" cy="1038490"/>
          </a:xfrm>
        </p:spPr>
        <p:txBody>
          <a:bodyPr anchor="t"/>
          <a:lstStyle>
            <a:lvl1pPr marL="0" indent="0" algn="l">
              <a:buNone/>
              <a:defRPr sz="2400" b="0" i="0">
                <a:solidFill>
                  <a:schemeClr val="tx1"/>
                </a:solidFill>
                <a:latin typeface="Roboto Medium" panose="02000000000000000000" pitchFamily="2" charset="0"/>
                <a:ea typeface="Roboto Medium"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66271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FB35865-BCC1-3AC8-85FA-E83C6ED0BB62}"/>
              </a:ext>
            </a:extLst>
          </p:cNvPr>
          <p:cNvSpPr>
            <a:spLocks noGrp="1"/>
          </p:cNvSpPr>
          <p:nvPr>
            <p:ph type="ftr" sz="quarter" idx="10"/>
          </p:nvPr>
        </p:nvSpPr>
        <p:spPr/>
        <p:txBody>
          <a:bodyPr/>
          <a:lstStyle/>
          <a:p>
            <a:r>
              <a:rPr lang="en-US"/>
              <a:t>ACCC – Presentation Title</a:t>
            </a:r>
            <a:endParaRPr lang="en-US" dirty="0"/>
          </a:p>
        </p:txBody>
      </p:sp>
      <p:sp>
        <p:nvSpPr>
          <p:cNvPr id="4" name="Slide Number Placeholder 3">
            <a:extLst>
              <a:ext uri="{FF2B5EF4-FFF2-40B4-BE49-F238E27FC236}">
                <a16:creationId xmlns:a16="http://schemas.microsoft.com/office/drawing/2014/main" id="{2314F32B-7BC2-032D-4360-24BA5451FF5B}"/>
              </a:ext>
            </a:extLst>
          </p:cNvPr>
          <p:cNvSpPr>
            <a:spLocks noGrp="1"/>
          </p:cNvSpPr>
          <p:nvPr>
            <p:ph type="sldNum" sz="quarter" idx="11"/>
          </p:nvPr>
        </p:nvSpPr>
        <p:spPr/>
        <p:txBody>
          <a:bodyPr/>
          <a:lstStyle/>
          <a:p>
            <a:fld id="{B5E798B7-8D25-B64F-8B34-20C0BE446AFF}" type="slidenum">
              <a:rPr lang="en-US" smtClean="0"/>
              <a:pPr/>
              <a:t>‹#›</a:t>
            </a:fld>
            <a:endParaRPr lang="en-US" dirty="0"/>
          </a:p>
        </p:txBody>
      </p:sp>
      <p:sp>
        <p:nvSpPr>
          <p:cNvPr id="5" name="Content Placeholder 2">
            <a:extLst>
              <a:ext uri="{FF2B5EF4-FFF2-40B4-BE49-F238E27FC236}">
                <a16:creationId xmlns:a16="http://schemas.microsoft.com/office/drawing/2014/main" id="{34BE363A-FCAF-38F5-156C-637F47C5455B}"/>
              </a:ext>
            </a:extLst>
          </p:cNvPr>
          <p:cNvSpPr>
            <a:spLocks noGrp="1"/>
          </p:cNvSpPr>
          <p:nvPr>
            <p:ph idx="1"/>
          </p:nvPr>
        </p:nvSpPr>
        <p:spPr>
          <a:xfrm>
            <a:off x="838200" y="502920"/>
            <a:ext cx="10515600" cy="5571309"/>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709171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C48342D-6FBC-C24A-8504-380BBE0E417D}"/>
              </a:ext>
            </a:extLst>
          </p:cNvPr>
          <p:cNvSpPr>
            <a:spLocks noGrp="1"/>
          </p:cNvSpPr>
          <p:nvPr>
            <p:ph type="ftr" sz="quarter" idx="11"/>
          </p:nvPr>
        </p:nvSpPr>
        <p:spPr/>
        <p:txBody>
          <a:bodyPr/>
          <a:lstStyle/>
          <a:p>
            <a:r>
              <a:rPr lang="en-US" dirty="0"/>
              <a:t>ACCC – Presentation Title</a:t>
            </a:r>
          </a:p>
        </p:txBody>
      </p:sp>
      <p:sp>
        <p:nvSpPr>
          <p:cNvPr id="4" name="Slide Number Placeholder 3">
            <a:extLst>
              <a:ext uri="{FF2B5EF4-FFF2-40B4-BE49-F238E27FC236}">
                <a16:creationId xmlns:a16="http://schemas.microsoft.com/office/drawing/2014/main" id="{B88895DC-5A26-5989-3EC1-E62A2812424A}"/>
              </a:ext>
            </a:extLst>
          </p:cNvPr>
          <p:cNvSpPr>
            <a:spLocks noGrp="1"/>
          </p:cNvSpPr>
          <p:nvPr>
            <p:ph type="sldNum" sz="quarter" idx="12"/>
          </p:nvPr>
        </p:nvSpPr>
        <p:spPr/>
        <p:txBody>
          <a:bodyPr/>
          <a:lstStyle/>
          <a:p>
            <a:fld id="{B5E798B7-8D25-B64F-8B34-20C0BE446AFF}" type="slidenum">
              <a:rPr lang="en-US" smtClean="0"/>
              <a:t>‹#›</a:t>
            </a:fld>
            <a:endParaRPr lang="en-US"/>
          </a:p>
        </p:txBody>
      </p:sp>
    </p:spTree>
    <p:extLst>
      <p:ext uri="{BB962C8B-B14F-4D97-AF65-F5344CB8AC3E}">
        <p14:creationId xmlns:p14="http://schemas.microsoft.com/office/powerpoint/2010/main" val="812037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6" name="Content Placeholder 5"/>
          <p:cNvSpPr>
            <a:spLocks noGrp="1"/>
          </p:cNvSpPr>
          <p:nvPr>
            <p:ph sz="quarter" idx="10"/>
          </p:nvPr>
        </p:nvSpPr>
        <p:spPr>
          <a:xfrm>
            <a:off x="624417" y="1557338"/>
            <a:ext cx="10944191" cy="4535958"/>
          </a:xfrm>
        </p:spPr>
        <p:txBody>
          <a:bodyPr>
            <a:normAutofit/>
          </a:bodyPr>
          <a:lstStyle>
            <a:lvl1pPr>
              <a:defRPr sz="2800" baseline="0">
                <a:latin typeface="+mn-lt"/>
              </a:defRPr>
            </a:lvl1pPr>
            <a:lvl2pPr>
              <a:defRPr sz="2800" baseline="0"/>
            </a:lvl2pPr>
            <a:lvl3pPr>
              <a:defRPr sz="2800" baseline="0"/>
            </a:lvl3pPr>
            <a:lvl4pPr>
              <a:defRPr sz="2800" baseline="0"/>
            </a:lvl4pPr>
            <a:lvl5pPr>
              <a:defRPr sz="28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89142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58800"/>
            <a:ext cx="5386917" cy="639762"/>
          </a:xfrm>
        </p:spPr>
        <p:txBody>
          <a:bodyPr anchor="b">
            <a:noAutofit/>
          </a:bodyPr>
          <a:lstStyle>
            <a:lvl1pPr marL="0" indent="0">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76872"/>
            <a:ext cx="5386917" cy="3816424"/>
          </a:xfrm>
        </p:spPr>
        <p:txBody>
          <a:bodyPr>
            <a:normAutofit/>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6193368" y="1558800"/>
            <a:ext cx="5389033" cy="639762"/>
          </a:xfrm>
        </p:spPr>
        <p:txBody>
          <a:bodyPr anchor="b"/>
          <a:lstStyle>
            <a:lvl1pPr marL="0" indent="0">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276872"/>
            <a:ext cx="5389033" cy="3816424"/>
          </a:xfrm>
        </p:spPr>
        <p:txBody>
          <a:bodyPr>
            <a:normAutofit/>
          </a:bodyPr>
          <a:lstStyle>
            <a:lvl1pPr>
              <a:defRPr sz="240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619372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AB456-FDC8-5AA0-EF9F-59D170BC2C6A}"/>
              </a:ext>
            </a:extLst>
          </p:cNvPr>
          <p:cNvSpPr>
            <a:spLocks noGrp="1"/>
          </p:cNvSpPr>
          <p:nvPr>
            <p:ph type="ctrTitle"/>
          </p:nvPr>
        </p:nvSpPr>
        <p:spPr>
          <a:xfrm>
            <a:off x="828000" y="2095374"/>
            <a:ext cx="5562600" cy="2403564"/>
          </a:xfrm>
        </p:spPr>
        <p:txBody>
          <a:bodyPr anchor="b">
            <a:normAutofit/>
          </a:bodyPr>
          <a:lstStyle>
            <a:lvl1pPr algn="l">
              <a:defRPr sz="4500" b="0" i="0">
                <a:solidFill>
                  <a:schemeClr val="tx1"/>
                </a:solidFill>
                <a:latin typeface="Bitter" pitchFamily="2"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477C9E-657E-EBA2-0EFB-2A6B63E70864}"/>
              </a:ext>
            </a:extLst>
          </p:cNvPr>
          <p:cNvSpPr>
            <a:spLocks noGrp="1"/>
          </p:cNvSpPr>
          <p:nvPr>
            <p:ph type="subTitle" idx="1"/>
          </p:nvPr>
        </p:nvSpPr>
        <p:spPr>
          <a:xfrm>
            <a:off x="828000" y="4725424"/>
            <a:ext cx="5562601" cy="1038490"/>
          </a:xfrm>
        </p:spPr>
        <p:txBody>
          <a:bodyPr anchor="t"/>
          <a:lstStyle>
            <a:lvl1pPr marL="0" indent="0" algn="l">
              <a:buNone/>
              <a:defRPr sz="2400" b="0" i="0">
                <a:solidFill>
                  <a:schemeClr val="tx1"/>
                </a:solidFill>
                <a:latin typeface="Roboto Medium" panose="02000000000000000000" pitchFamily="2" charset="0"/>
                <a:ea typeface="Roboto Medium"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Picture Placeholder 6">
            <a:extLst>
              <a:ext uri="{FF2B5EF4-FFF2-40B4-BE49-F238E27FC236}">
                <a16:creationId xmlns:a16="http://schemas.microsoft.com/office/drawing/2014/main" id="{0A40D141-C70C-BFC8-A8E5-7074BB5AED91}"/>
              </a:ext>
            </a:extLst>
          </p:cNvPr>
          <p:cNvSpPr>
            <a:spLocks noGrp="1"/>
          </p:cNvSpPr>
          <p:nvPr>
            <p:ph type="pic" sz="quarter" idx="10" hasCustomPrompt="1"/>
          </p:nvPr>
        </p:nvSpPr>
        <p:spPr>
          <a:xfrm>
            <a:off x="6683258" y="0"/>
            <a:ext cx="6081942" cy="686005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9994 w 10000"/>
              <a:gd name="connsiteY2" fmla="*/ 10000 h 10000"/>
              <a:gd name="connsiteX3" fmla="*/ 2000 w 10000"/>
              <a:gd name="connsiteY3" fmla="*/ 10000 h 10000"/>
              <a:gd name="connsiteX4" fmla="*/ 0 w 10000"/>
              <a:gd name="connsiteY4" fmla="*/ 0 h 10000"/>
              <a:gd name="connsiteX0" fmla="*/ 0 w 24182"/>
              <a:gd name="connsiteY0" fmla="*/ 17 h 10000"/>
              <a:gd name="connsiteX1" fmla="*/ 24182 w 24182"/>
              <a:gd name="connsiteY1" fmla="*/ 0 h 10000"/>
              <a:gd name="connsiteX2" fmla="*/ 24176 w 24182"/>
              <a:gd name="connsiteY2" fmla="*/ 10000 h 10000"/>
              <a:gd name="connsiteX3" fmla="*/ 16182 w 24182"/>
              <a:gd name="connsiteY3" fmla="*/ 10000 h 10000"/>
              <a:gd name="connsiteX4" fmla="*/ 0 w 24182"/>
              <a:gd name="connsiteY4" fmla="*/ 17 h 10000"/>
              <a:gd name="connsiteX0" fmla="*/ 0 w 24182"/>
              <a:gd name="connsiteY0" fmla="*/ 17 h 10000"/>
              <a:gd name="connsiteX1" fmla="*/ 24182 w 24182"/>
              <a:gd name="connsiteY1" fmla="*/ 0 h 10000"/>
              <a:gd name="connsiteX2" fmla="*/ 24176 w 24182"/>
              <a:gd name="connsiteY2" fmla="*/ 10000 h 10000"/>
              <a:gd name="connsiteX3" fmla="*/ 14234 w 24182"/>
              <a:gd name="connsiteY3" fmla="*/ 9983 h 10000"/>
              <a:gd name="connsiteX4" fmla="*/ 0 w 24182"/>
              <a:gd name="connsiteY4" fmla="*/ 17 h 10000"/>
              <a:gd name="connsiteX0" fmla="*/ 0 w 23095"/>
              <a:gd name="connsiteY0" fmla="*/ 52 h 10000"/>
              <a:gd name="connsiteX1" fmla="*/ 23095 w 23095"/>
              <a:gd name="connsiteY1" fmla="*/ 0 h 10000"/>
              <a:gd name="connsiteX2" fmla="*/ 23089 w 23095"/>
              <a:gd name="connsiteY2" fmla="*/ 10000 h 10000"/>
              <a:gd name="connsiteX3" fmla="*/ 13147 w 23095"/>
              <a:gd name="connsiteY3" fmla="*/ 9983 h 10000"/>
              <a:gd name="connsiteX4" fmla="*/ 0 w 23095"/>
              <a:gd name="connsiteY4" fmla="*/ 52 h 10000"/>
              <a:gd name="connsiteX0" fmla="*/ 0 w 23186"/>
              <a:gd name="connsiteY0" fmla="*/ 0 h 10000"/>
              <a:gd name="connsiteX1" fmla="*/ 23186 w 23186"/>
              <a:gd name="connsiteY1" fmla="*/ 0 h 10000"/>
              <a:gd name="connsiteX2" fmla="*/ 23180 w 23186"/>
              <a:gd name="connsiteY2" fmla="*/ 10000 h 10000"/>
              <a:gd name="connsiteX3" fmla="*/ 13238 w 23186"/>
              <a:gd name="connsiteY3" fmla="*/ 9983 h 10000"/>
              <a:gd name="connsiteX4" fmla="*/ 0 w 23186"/>
              <a:gd name="connsiteY4" fmla="*/ 0 h 10000"/>
              <a:gd name="connsiteX0" fmla="*/ 0 w 23186"/>
              <a:gd name="connsiteY0" fmla="*/ 0 h 10000"/>
              <a:gd name="connsiteX1" fmla="*/ 23186 w 23186"/>
              <a:gd name="connsiteY1" fmla="*/ 0 h 10000"/>
              <a:gd name="connsiteX2" fmla="*/ 23180 w 23186"/>
              <a:gd name="connsiteY2" fmla="*/ 10000 h 10000"/>
              <a:gd name="connsiteX3" fmla="*/ 14214 w 23186"/>
              <a:gd name="connsiteY3" fmla="*/ 9746 h 10000"/>
              <a:gd name="connsiteX4" fmla="*/ 0 w 23186"/>
              <a:gd name="connsiteY4" fmla="*/ 0 h 10000"/>
              <a:gd name="connsiteX0" fmla="*/ 0 w 23186"/>
              <a:gd name="connsiteY0" fmla="*/ 0 h 10006"/>
              <a:gd name="connsiteX1" fmla="*/ 23186 w 23186"/>
              <a:gd name="connsiteY1" fmla="*/ 0 h 10006"/>
              <a:gd name="connsiteX2" fmla="*/ 23180 w 23186"/>
              <a:gd name="connsiteY2" fmla="*/ 10000 h 10006"/>
              <a:gd name="connsiteX3" fmla="*/ 13268 w 23186"/>
              <a:gd name="connsiteY3" fmla="*/ 10006 h 10006"/>
              <a:gd name="connsiteX4" fmla="*/ 0 w 23186"/>
              <a:gd name="connsiteY4" fmla="*/ 0 h 10006"/>
              <a:gd name="connsiteX0" fmla="*/ 0 w 23186"/>
              <a:gd name="connsiteY0" fmla="*/ 0 h 10016"/>
              <a:gd name="connsiteX1" fmla="*/ 23186 w 23186"/>
              <a:gd name="connsiteY1" fmla="*/ 0 h 10016"/>
              <a:gd name="connsiteX2" fmla="*/ 23180 w 23186"/>
              <a:gd name="connsiteY2" fmla="*/ 10000 h 10016"/>
              <a:gd name="connsiteX3" fmla="*/ 13218 w 23186"/>
              <a:gd name="connsiteY3" fmla="*/ 10016 h 10016"/>
              <a:gd name="connsiteX4" fmla="*/ 0 w 23186"/>
              <a:gd name="connsiteY4" fmla="*/ 0 h 10016"/>
              <a:gd name="connsiteX0" fmla="*/ 0 w 23205"/>
              <a:gd name="connsiteY0" fmla="*/ 0 h 10019"/>
              <a:gd name="connsiteX1" fmla="*/ 23186 w 23205"/>
              <a:gd name="connsiteY1" fmla="*/ 0 h 10019"/>
              <a:gd name="connsiteX2" fmla="*/ 23205 w 23205"/>
              <a:gd name="connsiteY2" fmla="*/ 10019 h 10019"/>
              <a:gd name="connsiteX3" fmla="*/ 13218 w 23205"/>
              <a:gd name="connsiteY3" fmla="*/ 10016 h 10019"/>
              <a:gd name="connsiteX4" fmla="*/ 0 w 23205"/>
              <a:gd name="connsiteY4" fmla="*/ 0 h 10019"/>
              <a:gd name="connsiteX0" fmla="*/ 0 w 23205"/>
              <a:gd name="connsiteY0" fmla="*/ 0 h 10019"/>
              <a:gd name="connsiteX1" fmla="*/ 23186 w 23205"/>
              <a:gd name="connsiteY1" fmla="*/ 0 h 10019"/>
              <a:gd name="connsiteX2" fmla="*/ 23205 w 23205"/>
              <a:gd name="connsiteY2" fmla="*/ 10019 h 10019"/>
              <a:gd name="connsiteX3" fmla="*/ 14593 w 23205"/>
              <a:gd name="connsiteY3" fmla="*/ 10016 h 10019"/>
              <a:gd name="connsiteX4" fmla="*/ 0 w 23205"/>
              <a:gd name="connsiteY4" fmla="*/ 0 h 10019"/>
              <a:gd name="connsiteX0" fmla="*/ 0 w 23205"/>
              <a:gd name="connsiteY0" fmla="*/ 0 h 10019"/>
              <a:gd name="connsiteX1" fmla="*/ 23186 w 23205"/>
              <a:gd name="connsiteY1" fmla="*/ 0 h 10019"/>
              <a:gd name="connsiteX2" fmla="*/ 23205 w 23205"/>
              <a:gd name="connsiteY2" fmla="*/ 10019 h 10019"/>
              <a:gd name="connsiteX3" fmla="*/ 13197 w 23205"/>
              <a:gd name="connsiteY3" fmla="*/ 10016 h 10019"/>
              <a:gd name="connsiteX4" fmla="*/ 0 w 23205"/>
              <a:gd name="connsiteY4" fmla="*/ 0 h 10019"/>
              <a:gd name="connsiteX0" fmla="*/ 0 w 23205"/>
              <a:gd name="connsiteY0" fmla="*/ 0 h 10019"/>
              <a:gd name="connsiteX1" fmla="*/ 23186 w 23205"/>
              <a:gd name="connsiteY1" fmla="*/ 0 h 10019"/>
              <a:gd name="connsiteX2" fmla="*/ 23205 w 23205"/>
              <a:gd name="connsiteY2" fmla="*/ 10019 h 10019"/>
              <a:gd name="connsiteX3" fmla="*/ 13443 w 23205"/>
              <a:gd name="connsiteY3" fmla="*/ 10000 h 10019"/>
              <a:gd name="connsiteX4" fmla="*/ 0 w 23205"/>
              <a:gd name="connsiteY4" fmla="*/ 0 h 10019"/>
              <a:gd name="connsiteX0" fmla="*/ 0 w 23205"/>
              <a:gd name="connsiteY0" fmla="*/ 0 h 10019"/>
              <a:gd name="connsiteX1" fmla="*/ 23186 w 23205"/>
              <a:gd name="connsiteY1" fmla="*/ 0 h 10019"/>
              <a:gd name="connsiteX2" fmla="*/ 23205 w 23205"/>
              <a:gd name="connsiteY2" fmla="*/ 10019 h 10019"/>
              <a:gd name="connsiteX3" fmla="*/ 13217 w 23205"/>
              <a:gd name="connsiteY3" fmla="*/ 10016 h 10019"/>
              <a:gd name="connsiteX4" fmla="*/ 0 w 23205"/>
              <a:gd name="connsiteY4" fmla="*/ 0 h 10019"/>
              <a:gd name="connsiteX0" fmla="*/ 0 w 23205"/>
              <a:gd name="connsiteY0" fmla="*/ 0 h 10019"/>
              <a:gd name="connsiteX1" fmla="*/ 23186 w 23205"/>
              <a:gd name="connsiteY1" fmla="*/ 0 h 10019"/>
              <a:gd name="connsiteX2" fmla="*/ 23205 w 23205"/>
              <a:gd name="connsiteY2" fmla="*/ 10019 h 10019"/>
              <a:gd name="connsiteX3" fmla="*/ 14982 w 23205"/>
              <a:gd name="connsiteY3" fmla="*/ 9144 h 10019"/>
              <a:gd name="connsiteX4" fmla="*/ 0 w 23205"/>
              <a:gd name="connsiteY4" fmla="*/ 0 h 10019"/>
              <a:gd name="connsiteX0" fmla="*/ 0 w 23205"/>
              <a:gd name="connsiteY0" fmla="*/ 0 h 10019"/>
              <a:gd name="connsiteX1" fmla="*/ 23186 w 23205"/>
              <a:gd name="connsiteY1" fmla="*/ 0 h 10019"/>
              <a:gd name="connsiteX2" fmla="*/ 23205 w 23205"/>
              <a:gd name="connsiteY2" fmla="*/ 10019 h 10019"/>
              <a:gd name="connsiteX3" fmla="*/ 14982 w 23205"/>
              <a:gd name="connsiteY3" fmla="*/ 9144 h 10019"/>
              <a:gd name="connsiteX4" fmla="*/ 0 w 23205"/>
              <a:gd name="connsiteY4" fmla="*/ 0 h 10019"/>
              <a:gd name="connsiteX0" fmla="*/ 0 w 23205"/>
              <a:gd name="connsiteY0" fmla="*/ 0 h 10019"/>
              <a:gd name="connsiteX1" fmla="*/ 23186 w 23205"/>
              <a:gd name="connsiteY1" fmla="*/ 0 h 10019"/>
              <a:gd name="connsiteX2" fmla="*/ 23205 w 23205"/>
              <a:gd name="connsiteY2" fmla="*/ 10019 h 10019"/>
              <a:gd name="connsiteX3" fmla="*/ 13114 w 23205"/>
              <a:gd name="connsiteY3" fmla="*/ 10016 h 10019"/>
              <a:gd name="connsiteX4" fmla="*/ 0 w 23205"/>
              <a:gd name="connsiteY4" fmla="*/ 0 h 10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5" h="10019">
                <a:moveTo>
                  <a:pt x="0" y="0"/>
                </a:moveTo>
                <a:lnTo>
                  <a:pt x="23186" y="0"/>
                </a:lnTo>
                <a:cubicBezTo>
                  <a:pt x="23184" y="3333"/>
                  <a:pt x="23207" y="6686"/>
                  <a:pt x="23205" y="10019"/>
                </a:cubicBezTo>
                <a:lnTo>
                  <a:pt x="13114" y="10016"/>
                </a:lnTo>
                <a:lnTo>
                  <a:pt x="0" y="0"/>
                </a:lnTo>
                <a:close/>
              </a:path>
            </a:pathLst>
          </a:custGeom>
          <a:solidFill>
            <a:schemeClr val="tx1">
              <a:lumMod val="85000"/>
            </a:schemeClr>
          </a:solidFill>
        </p:spPr>
        <p:txBody>
          <a:bodyPr/>
          <a:lstStyle>
            <a:lvl1pPr marL="0" indent="0">
              <a:buNone/>
              <a:defRPr/>
            </a:lvl1pPr>
          </a:lstStyle>
          <a:p>
            <a:r>
              <a:rPr lang="en-US" dirty="0"/>
              <a:t>    </a:t>
            </a:r>
          </a:p>
        </p:txBody>
      </p:sp>
      <p:sp>
        <p:nvSpPr>
          <p:cNvPr id="10" name="Triangle 9">
            <a:extLst>
              <a:ext uri="{FF2B5EF4-FFF2-40B4-BE49-F238E27FC236}">
                <a16:creationId xmlns:a16="http://schemas.microsoft.com/office/drawing/2014/main" id="{11BD44AA-6E9E-C9CB-1909-6469C00A3DD0}"/>
              </a:ext>
            </a:extLst>
          </p:cNvPr>
          <p:cNvSpPr>
            <a:spLocks/>
          </p:cNvSpPr>
          <p:nvPr userDrawn="1"/>
        </p:nvSpPr>
        <p:spPr>
          <a:xfrm>
            <a:off x="7398790" y="4140000"/>
            <a:ext cx="2718000" cy="2718000"/>
          </a:xfrm>
          <a:prstGeom prst="triangl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3750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9E1C57A-6294-284A-5196-BDC783B27995}"/>
              </a:ext>
            </a:extLst>
          </p:cNvPr>
          <p:cNvSpPr>
            <a:spLocks noGrp="1"/>
          </p:cNvSpPr>
          <p:nvPr>
            <p:ph type="ftr" sz="quarter" idx="10"/>
          </p:nvPr>
        </p:nvSpPr>
        <p:spPr/>
        <p:txBody>
          <a:bodyPr/>
          <a:lstStyle>
            <a:lvl1pPr>
              <a:defRPr>
                <a:solidFill>
                  <a:schemeClr val="tx1"/>
                </a:solidFill>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F972FC6B-A58C-64AE-FC7C-11EC55226141}"/>
              </a:ext>
            </a:extLst>
          </p:cNvPr>
          <p:cNvSpPr>
            <a:spLocks noGrp="1"/>
          </p:cNvSpPr>
          <p:nvPr>
            <p:ph type="sldNum" sz="quarter" idx="11"/>
          </p:nvPr>
        </p:nvSpPr>
        <p:spPr/>
        <p:txBody>
          <a:bodyPr/>
          <a:lstStyle>
            <a:lvl1pPr>
              <a:defRPr>
                <a:solidFill>
                  <a:schemeClr val="tx1"/>
                </a:solidFill>
              </a:defRPr>
            </a:lvl1pPr>
          </a:lstStyle>
          <a:p>
            <a:fld id="{B5E798B7-8D25-B64F-8B34-20C0BE446AFF}" type="slidenum">
              <a:rPr lang="en-US" smtClean="0"/>
              <a:pPr/>
              <a:t>‹#›</a:t>
            </a:fld>
            <a:endParaRPr lang="en-US" dirty="0"/>
          </a:p>
        </p:txBody>
      </p:sp>
      <p:sp>
        <p:nvSpPr>
          <p:cNvPr id="6" name="Title 1">
            <a:extLst>
              <a:ext uri="{FF2B5EF4-FFF2-40B4-BE49-F238E27FC236}">
                <a16:creationId xmlns:a16="http://schemas.microsoft.com/office/drawing/2014/main" id="{E6098F95-6C16-5D70-C462-0A1BD013E7C6}"/>
              </a:ext>
            </a:extLst>
          </p:cNvPr>
          <p:cNvSpPr>
            <a:spLocks noGrp="1"/>
          </p:cNvSpPr>
          <p:nvPr>
            <p:ph type="ctrTitle"/>
          </p:nvPr>
        </p:nvSpPr>
        <p:spPr>
          <a:xfrm>
            <a:off x="828000" y="2107096"/>
            <a:ext cx="8142514" cy="2382343"/>
          </a:xfrm>
        </p:spPr>
        <p:txBody>
          <a:bodyPr anchor="b">
            <a:normAutofit/>
          </a:bodyPr>
          <a:lstStyle>
            <a:lvl1pPr algn="l">
              <a:defRPr sz="4500" b="0" i="0">
                <a:solidFill>
                  <a:schemeClr val="tx1"/>
                </a:solidFill>
                <a:latin typeface="Bitter Medium" pitchFamily="2" charset="0"/>
              </a:defRPr>
            </a:lvl1pPr>
          </a:lstStyle>
          <a:p>
            <a:r>
              <a:rPr lang="en-US"/>
              <a:t>Click to edit Master title style</a:t>
            </a:r>
            <a:endParaRPr lang="en-US" dirty="0"/>
          </a:p>
        </p:txBody>
      </p:sp>
      <p:sp>
        <p:nvSpPr>
          <p:cNvPr id="7" name="Subtitle 2">
            <a:extLst>
              <a:ext uri="{FF2B5EF4-FFF2-40B4-BE49-F238E27FC236}">
                <a16:creationId xmlns:a16="http://schemas.microsoft.com/office/drawing/2014/main" id="{81A64E5C-D335-D40F-5035-A7434F9C6B9B}"/>
              </a:ext>
            </a:extLst>
          </p:cNvPr>
          <p:cNvSpPr>
            <a:spLocks noGrp="1"/>
          </p:cNvSpPr>
          <p:nvPr>
            <p:ph type="subTitle" idx="1"/>
          </p:nvPr>
        </p:nvSpPr>
        <p:spPr>
          <a:xfrm>
            <a:off x="828000" y="4725424"/>
            <a:ext cx="8142513" cy="1038490"/>
          </a:xfrm>
        </p:spPr>
        <p:txBody>
          <a:bodyPr anchor="t"/>
          <a:lstStyle>
            <a:lvl1pPr marL="0" indent="0" algn="l">
              <a:buNone/>
              <a:defRPr sz="2400" b="0" i="0">
                <a:solidFill>
                  <a:schemeClr val="tx1"/>
                </a:solidFill>
                <a:latin typeface="Roboto Medium" panose="02000000000000000000" pitchFamily="2" charset="0"/>
                <a:ea typeface="Roboto Medium"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81718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9E1C57A-6294-284A-5196-BDC783B27995}"/>
              </a:ext>
            </a:extLst>
          </p:cNvPr>
          <p:cNvSpPr>
            <a:spLocks noGrp="1"/>
          </p:cNvSpPr>
          <p:nvPr>
            <p:ph type="ftr" sz="quarter" idx="10"/>
          </p:nvPr>
        </p:nvSpPr>
        <p:spPr/>
        <p:txBody>
          <a:bodyPr/>
          <a:lstStyle>
            <a:lvl1pPr>
              <a:defRPr>
                <a:solidFill>
                  <a:schemeClr val="tx1"/>
                </a:solidFill>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F972FC6B-A58C-64AE-FC7C-11EC55226141}"/>
              </a:ext>
            </a:extLst>
          </p:cNvPr>
          <p:cNvSpPr>
            <a:spLocks noGrp="1"/>
          </p:cNvSpPr>
          <p:nvPr>
            <p:ph type="sldNum" sz="quarter" idx="11"/>
          </p:nvPr>
        </p:nvSpPr>
        <p:spPr/>
        <p:txBody>
          <a:bodyPr/>
          <a:lstStyle>
            <a:lvl1pPr>
              <a:defRPr>
                <a:solidFill>
                  <a:schemeClr val="tx1"/>
                </a:solidFill>
              </a:defRPr>
            </a:lvl1pPr>
          </a:lstStyle>
          <a:p>
            <a:fld id="{B5E798B7-8D25-B64F-8B34-20C0BE446AFF}" type="slidenum">
              <a:rPr lang="en-US" smtClean="0"/>
              <a:pPr/>
              <a:t>‹#›</a:t>
            </a:fld>
            <a:endParaRPr lang="en-US" dirty="0"/>
          </a:p>
        </p:txBody>
      </p:sp>
      <p:sp>
        <p:nvSpPr>
          <p:cNvPr id="6" name="Title 1">
            <a:extLst>
              <a:ext uri="{FF2B5EF4-FFF2-40B4-BE49-F238E27FC236}">
                <a16:creationId xmlns:a16="http://schemas.microsoft.com/office/drawing/2014/main" id="{E6098F95-6C16-5D70-C462-0A1BD013E7C6}"/>
              </a:ext>
            </a:extLst>
          </p:cNvPr>
          <p:cNvSpPr>
            <a:spLocks noGrp="1"/>
          </p:cNvSpPr>
          <p:nvPr>
            <p:ph type="ctrTitle"/>
          </p:nvPr>
        </p:nvSpPr>
        <p:spPr>
          <a:xfrm>
            <a:off x="828000" y="2107096"/>
            <a:ext cx="8142514" cy="2382343"/>
          </a:xfrm>
        </p:spPr>
        <p:txBody>
          <a:bodyPr anchor="b">
            <a:normAutofit/>
          </a:bodyPr>
          <a:lstStyle>
            <a:lvl1pPr algn="l">
              <a:defRPr sz="4500" b="0" i="0">
                <a:solidFill>
                  <a:schemeClr val="tx1"/>
                </a:solidFill>
                <a:latin typeface="Bitter" pitchFamily="2" charset="0"/>
              </a:defRPr>
            </a:lvl1pPr>
          </a:lstStyle>
          <a:p>
            <a:r>
              <a:rPr lang="en-US"/>
              <a:t>Click to edit Master title style</a:t>
            </a:r>
            <a:endParaRPr lang="en-US" dirty="0"/>
          </a:p>
        </p:txBody>
      </p:sp>
      <p:sp>
        <p:nvSpPr>
          <p:cNvPr id="7" name="Subtitle 2">
            <a:extLst>
              <a:ext uri="{FF2B5EF4-FFF2-40B4-BE49-F238E27FC236}">
                <a16:creationId xmlns:a16="http://schemas.microsoft.com/office/drawing/2014/main" id="{81A64E5C-D335-D40F-5035-A7434F9C6B9B}"/>
              </a:ext>
            </a:extLst>
          </p:cNvPr>
          <p:cNvSpPr>
            <a:spLocks noGrp="1"/>
          </p:cNvSpPr>
          <p:nvPr>
            <p:ph type="subTitle" idx="1"/>
          </p:nvPr>
        </p:nvSpPr>
        <p:spPr>
          <a:xfrm>
            <a:off x="828000" y="4725424"/>
            <a:ext cx="8142513" cy="1038490"/>
          </a:xfrm>
        </p:spPr>
        <p:txBody>
          <a:bodyPr anchor="t"/>
          <a:lstStyle>
            <a:lvl1pPr marL="0" indent="0" algn="l">
              <a:buNone/>
              <a:defRPr sz="2400" b="0" i="0">
                <a:solidFill>
                  <a:schemeClr val="tx1"/>
                </a:solidFill>
                <a:latin typeface="Roboto Medium" panose="02000000000000000000" pitchFamily="2" charset="0"/>
                <a:ea typeface="Roboto Medium"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67869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2471F45-1EEB-0529-0446-57CE830987C7}"/>
              </a:ext>
            </a:extLst>
          </p:cNvPr>
          <p:cNvSpPr>
            <a:spLocks noGrp="1"/>
          </p:cNvSpPr>
          <p:nvPr>
            <p:ph type="ftr" sz="quarter" idx="11"/>
          </p:nvPr>
        </p:nvSpPr>
        <p:spPr/>
        <p:txBody>
          <a:bodyPr/>
          <a:lstStyle/>
          <a:p>
            <a:r>
              <a:rPr lang="en-US" dirty="0"/>
              <a:t>ACCC – Presentation Title</a:t>
            </a:r>
          </a:p>
        </p:txBody>
      </p:sp>
      <p:sp>
        <p:nvSpPr>
          <p:cNvPr id="6" name="Slide Number Placeholder 5">
            <a:extLst>
              <a:ext uri="{FF2B5EF4-FFF2-40B4-BE49-F238E27FC236}">
                <a16:creationId xmlns:a16="http://schemas.microsoft.com/office/drawing/2014/main" id="{362B42E2-0442-CA79-DE02-52A008A58896}"/>
              </a:ext>
            </a:extLst>
          </p:cNvPr>
          <p:cNvSpPr>
            <a:spLocks noGrp="1"/>
          </p:cNvSpPr>
          <p:nvPr>
            <p:ph type="sldNum" sz="quarter" idx="12"/>
          </p:nvPr>
        </p:nvSpPr>
        <p:spPr/>
        <p:txBody>
          <a:bodyPr/>
          <a:lstStyle/>
          <a:p>
            <a:fld id="{B5E798B7-8D25-B64F-8B34-20C0BE446AFF}" type="slidenum">
              <a:rPr lang="en-US" smtClean="0"/>
              <a:t>‹#›</a:t>
            </a:fld>
            <a:endParaRPr lang="en-US" dirty="0"/>
          </a:p>
        </p:txBody>
      </p:sp>
      <p:sp>
        <p:nvSpPr>
          <p:cNvPr id="2" name="Title 1">
            <a:extLst>
              <a:ext uri="{FF2B5EF4-FFF2-40B4-BE49-F238E27FC236}">
                <a16:creationId xmlns:a16="http://schemas.microsoft.com/office/drawing/2014/main" id="{345C8C65-F178-D759-E460-E0374A1F597D}"/>
              </a:ext>
            </a:extLst>
          </p:cNvPr>
          <p:cNvSpPr>
            <a:spLocks noGrp="1"/>
          </p:cNvSpPr>
          <p:nvPr>
            <p:ph type="title"/>
          </p:nvPr>
        </p:nvSpPr>
        <p:spPr/>
        <p:txBody>
          <a:bodyPr anchor="ctr"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D74194-28ED-3372-3C70-D1F9961A79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0944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166C-6356-914C-41FD-D9C1BB5E50F8}"/>
              </a:ext>
            </a:extLst>
          </p:cNvPr>
          <p:cNvSpPr>
            <a:spLocks noGrp="1"/>
          </p:cNvSpPr>
          <p:nvPr>
            <p:ph type="title"/>
          </p:nvPr>
        </p:nvSpPr>
        <p:spPr/>
        <p:txBody>
          <a:bodyPr anchor="ctr"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B122E0-6E14-7AD7-E46A-AA0DEB77297D}"/>
              </a:ext>
            </a:extLst>
          </p:cNvPr>
          <p:cNvSpPr>
            <a:spLocks noGrp="1"/>
          </p:cNvSpPr>
          <p:nvPr>
            <p:ph sz="half" idx="1"/>
          </p:nvPr>
        </p:nvSpPr>
        <p:spPr>
          <a:xfrm>
            <a:off x="838200" y="1825625"/>
            <a:ext cx="5181600" cy="42551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B78788-10DD-F431-18C8-DB17845FFE8B}"/>
              </a:ext>
            </a:extLst>
          </p:cNvPr>
          <p:cNvSpPr>
            <a:spLocks noGrp="1"/>
          </p:cNvSpPr>
          <p:nvPr>
            <p:ph sz="half" idx="2"/>
          </p:nvPr>
        </p:nvSpPr>
        <p:spPr>
          <a:xfrm>
            <a:off x="6172200" y="1825625"/>
            <a:ext cx="5181600" cy="42551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24CF0E22-E316-CE6F-5BAB-DD0924BD322C}"/>
              </a:ext>
            </a:extLst>
          </p:cNvPr>
          <p:cNvSpPr>
            <a:spLocks noGrp="1"/>
          </p:cNvSpPr>
          <p:nvPr>
            <p:ph type="ftr" sz="quarter" idx="11"/>
          </p:nvPr>
        </p:nvSpPr>
        <p:spPr/>
        <p:txBody>
          <a:bodyPr/>
          <a:lstStyle/>
          <a:p>
            <a:r>
              <a:rPr lang="en-US" dirty="0"/>
              <a:t>ACCC – Presentation Title</a:t>
            </a:r>
          </a:p>
        </p:txBody>
      </p:sp>
      <p:sp>
        <p:nvSpPr>
          <p:cNvPr id="7" name="Slide Number Placeholder 6">
            <a:extLst>
              <a:ext uri="{FF2B5EF4-FFF2-40B4-BE49-F238E27FC236}">
                <a16:creationId xmlns:a16="http://schemas.microsoft.com/office/drawing/2014/main" id="{0FDCEA7F-47DE-A4D2-2F48-503A7E7ECA23}"/>
              </a:ext>
            </a:extLst>
          </p:cNvPr>
          <p:cNvSpPr>
            <a:spLocks noGrp="1"/>
          </p:cNvSpPr>
          <p:nvPr>
            <p:ph type="sldNum" sz="quarter" idx="12"/>
          </p:nvPr>
        </p:nvSpPr>
        <p:spPr/>
        <p:txBody>
          <a:bodyPr/>
          <a:lstStyle/>
          <a:p>
            <a:fld id="{B5E798B7-8D25-B64F-8B34-20C0BE446AFF}" type="slidenum">
              <a:rPr lang="en-US" smtClean="0"/>
              <a:t>‹#›</a:t>
            </a:fld>
            <a:endParaRPr lang="en-US"/>
          </a:p>
        </p:txBody>
      </p:sp>
    </p:spTree>
    <p:extLst>
      <p:ext uri="{BB962C8B-B14F-4D97-AF65-F5344CB8AC3E}">
        <p14:creationId xmlns:p14="http://schemas.microsoft.com/office/powerpoint/2010/main" val="218618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13F0D73-C35B-CB4F-FB83-67A2A5886FE3}"/>
              </a:ext>
            </a:extLst>
          </p:cNvPr>
          <p:cNvSpPr>
            <a:spLocks noGrp="1"/>
          </p:cNvSpPr>
          <p:nvPr>
            <p:ph type="body" sz="half" idx="2"/>
          </p:nvPr>
        </p:nvSpPr>
        <p:spPr>
          <a:xfrm>
            <a:off x="839788" y="1825624"/>
            <a:ext cx="3265073" cy="40433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43A5B8E-147E-DA4C-8E82-43E704B973AB}"/>
              </a:ext>
            </a:extLst>
          </p:cNvPr>
          <p:cNvSpPr>
            <a:spLocks noGrp="1"/>
          </p:cNvSpPr>
          <p:nvPr>
            <p:ph type="ftr" sz="quarter" idx="11"/>
          </p:nvPr>
        </p:nvSpPr>
        <p:spPr/>
        <p:txBody>
          <a:bodyPr/>
          <a:lstStyle/>
          <a:p>
            <a:r>
              <a:rPr lang="en-US" dirty="0"/>
              <a:t>ACCC – Presentation Title</a:t>
            </a:r>
          </a:p>
        </p:txBody>
      </p:sp>
      <p:sp>
        <p:nvSpPr>
          <p:cNvPr id="7" name="Slide Number Placeholder 6">
            <a:extLst>
              <a:ext uri="{FF2B5EF4-FFF2-40B4-BE49-F238E27FC236}">
                <a16:creationId xmlns:a16="http://schemas.microsoft.com/office/drawing/2014/main" id="{3B4A4905-E2EC-2070-4088-A170C27C9AB4}"/>
              </a:ext>
            </a:extLst>
          </p:cNvPr>
          <p:cNvSpPr>
            <a:spLocks noGrp="1"/>
          </p:cNvSpPr>
          <p:nvPr>
            <p:ph type="sldNum" sz="quarter" idx="12"/>
          </p:nvPr>
        </p:nvSpPr>
        <p:spPr/>
        <p:txBody>
          <a:bodyPr/>
          <a:lstStyle/>
          <a:p>
            <a:fld id="{B5E798B7-8D25-B64F-8B34-20C0BE446AFF}" type="slidenum">
              <a:rPr lang="en-US" smtClean="0"/>
              <a:t>‹#›</a:t>
            </a:fld>
            <a:endParaRPr lang="en-US"/>
          </a:p>
        </p:txBody>
      </p:sp>
      <p:sp>
        <p:nvSpPr>
          <p:cNvPr id="8" name="Title 1">
            <a:extLst>
              <a:ext uri="{FF2B5EF4-FFF2-40B4-BE49-F238E27FC236}">
                <a16:creationId xmlns:a16="http://schemas.microsoft.com/office/drawing/2014/main" id="{8558EF92-2E37-256D-C38B-5F5992627780}"/>
              </a:ext>
            </a:extLst>
          </p:cNvPr>
          <p:cNvSpPr>
            <a:spLocks noGrp="1"/>
          </p:cNvSpPr>
          <p:nvPr>
            <p:ph type="title"/>
          </p:nvPr>
        </p:nvSpPr>
        <p:spPr>
          <a:xfrm>
            <a:off x="838200" y="407507"/>
            <a:ext cx="10515600" cy="1114218"/>
          </a:xfrm>
        </p:spPr>
        <p:txBody>
          <a:bodyPr anchor="b"/>
          <a:lstStyle>
            <a:lvl1pPr>
              <a:defRPr>
                <a:solidFill>
                  <a:schemeClr val="bg2"/>
                </a:solidFill>
              </a:defRPr>
            </a:lvl1pPr>
          </a:lstStyle>
          <a:p>
            <a:r>
              <a:rPr lang="en-US"/>
              <a:t>Click to edit Master title style</a:t>
            </a:r>
            <a:endParaRPr lang="en-US" dirty="0"/>
          </a:p>
        </p:txBody>
      </p:sp>
      <p:sp>
        <p:nvSpPr>
          <p:cNvPr id="9" name="Content Placeholder 3">
            <a:extLst>
              <a:ext uri="{FF2B5EF4-FFF2-40B4-BE49-F238E27FC236}">
                <a16:creationId xmlns:a16="http://schemas.microsoft.com/office/drawing/2014/main" id="{D215A795-53C7-18E1-84FC-6E20F7E6F582}"/>
              </a:ext>
            </a:extLst>
          </p:cNvPr>
          <p:cNvSpPr>
            <a:spLocks noGrp="1"/>
          </p:cNvSpPr>
          <p:nvPr>
            <p:ph sz="half" idx="13"/>
          </p:nvPr>
        </p:nvSpPr>
        <p:spPr>
          <a:xfrm>
            <a:off x="4403035" y="1825625"/>
            <a:ext cx="6950765" cy="4043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4998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13F0D73-C35B-CB4F-FB83-67A2A5886FE3}"/>
              </a:ext>
            </a:extLst>
          </p:cNvPr>
          <p:cNvSpPr>
            <a:spLocks noGrp="1"/>
          </p:cNvSpPr>
          <p:nvPr>
            <p:ph type="body" sz="half" idx="2"/>
          </p:nvPr>
        </p:nvSpPr>
        <p:spPr>
          <a:xfrm>
            <a:off x="8049225" y="1825624"/>
            <a:ext cx="3265073" cy="40433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43A5B8E-147E-DA4C-8E82-43E704B973AB}"/>
              </a:ext>
            </a:extLst>
          </p:cNvPr>
          <p:cNvSpPr>
            <a:spLocks noGrp="1"/>
          </p:cNvSpPr>
          <p:nvPr>
            <p:ph type="ftr" sz="quarter" idx="11"/>
          </p:nvPr>
        </p:nvSpPr>
        <p:spPr/>
        <p:txBody>
          <a:bodyPr/>
          <a:lstStyle/>
          <a:p>
            <a:r>
              <a:rPr lang="en-US" dirty="0"/>
              <a:t>ACCC – Presentation Title</a:t>
            </a:r>
          </a:p>
        </p:txBody>
      </p:sp>
      <p:sp>
        <p:nvSpPr>
          <p:cNvPr id="7" name="Slide Number Placeholder 6">
            <a:extLst>
              <a:ext uri="{FF2B5EF4-FFF2-40B4-BE49-F238E27FC236}">
                <a16:creationId xmlns:a16="http://schemas.microsoft.com/office/drawing/2014/main" id="{3B4A4905-E2EC-2070-4088-A170C27C9AB4}"/>
              </a:ext>
            </a:extLst>
          </p:cNvPr>
          <p:cNvSpPr>
            <a:spLocks noGrp="1"/>
          </p:cNvSpPr>
          <p:nvPr>
            <p:ph type="sldNum" sz="quarter" idx="12"/>
          </p:nvPr>
        </p:nvSpPr>
        <p:spPr/>
        <p:txBody>
          <a:bodyPr/>
          <a:lstStyle/>
          <a:p>
            <a:fld id="{B5E798B7-8D25-B64F-8B34-20C0BE446AFF}" type="slidenum">
              <a:rPr lang="en-US" smtClean="0"/>
              <a:t>‹#›</a:t>
            </a:fld>
            <a:endParaRPr lang="en-US"/>
          </a:p>
        </p:txBody>
      </p:sp>
      <p:sp>
        <p:nvSpPr>
          <p:cNvPr id="8" name="Title 1">
            <a:extLst>
              <a:ext uri="{FF2B5EF4-FFF2-40B4-BE49-F238E27FC236}">
                <a16:creationId xmlns:a16="http://schemas.microsoft.com/office/drawing/2014/main" id="{8558EF92-2E37-256D-C38B-5F5992627780}"/>
              </a:ext>
            </a:extLst>
          </p:cNvPr>
          <p:cNvSpPr>
            <a:spLocks noGrp="1"/>
          </p:cNvSpPr>
          <p:nvPr>
            <p:ph type="title"/>
          </p:nvPr>
        </p:nvSpPr>
        <p:spPr>
          <a:xfrm>
            <a:off x="838200" y="407507"/>
            <a:ext cx="10515600" cy="1114218"/>
          </a:xfrm>
        </p:spPr>
        <p:txBody>
          <a:bodyPr anchor="ctr" anchorCtr="0"/>
          <a:lstStyle>
            <a:lvl1pPr>
              <a:defRPr>
                <a:solidFill>
                  <a:schemeClr val="accent1"/>
                </a:solidFill>
              </a:defRPr>
            </a:lvl1pPr>
          </a:lstStyle>
          <a:p>
            <a:r>
              <a:rPr lang="en-US"/>
              <a:t>Click to edit Master title style</a:t>
            </a:r>
            <a:endParaRPr lang="en-US" dirty="0"/>
          </a:p>
        </p:txBody>
      </p:sp>
      <p:sp>
        <p:nvSpPr>
          <p:cNvPr id="9" name="Content Placeholder 3">
            <a:extLst>
              <a:ext uri="{FF2B5EF4-FFF2-40B4-BE49-F238E27FC236}">
                <a16:creationId xmlns:a16="http://schemas.microsoft.com/office/drawing/2014/main" id="{D215A795-53C7-18E1-84FC-6E20F7E6F582}"/>
              </a:ext>
            </a:extLst>
          </p:cNvPr>
          <p:cNvSpPr>
            <a:spLocks noGrp="1"/>
          </p:cNvSpPr>
          <p:nvPr>
            <p:ph sz="half" idx="13"/>
          </p:nvPr>
        </p:nvSpPr>
        <p:spPr>
          <a:xfrm>
            <a:off x="838200" y="1825625"/>
            <a:ext cx="6950765" cy="4043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1318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166C-6356-914C-41FD-D9C1BB5E50F8}"/>
              </a:ext>
            </a:extLst>
          </p:cNvPr>
          <p:cNvSpPr>
            <a:spLocks noGrp="1"/>
          </p:cNvSpPr>
          <p:nvPr>
            <p:ph type="title"/>
          </p:nvPr>
        </p:nvSpPr>
        <p:spPr/>
        <p:txBody>
          <a:bodyPr anchor="ctr"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B122E0-6E14-7AD7-E46A-AA0DEB77297D}"/>
              </a:ext>
            </a:extLst>
          </p:cNvPr>
          <p:cNvSpPr>
            <a:spLocks noGrp="1"/>
          </p:cNvSpPr>
          <p:nvPr>
            <p:ph sz="half" idx="1"/>
          </p:nvPr>
        </p:nvSpPr>
        <p:spPr>
          <a:xfrm>
            <a:off x="838201" y="1825625"/>
            <a:ext cx="3155066" cy="42551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24CF0E22-E316-CE6F-5BAB-DD0924BD322C}"/>
              </a:ext>
            </a:extLst>
          </p:cNvPr>
          <p:cNvSpPr>
            <a:spLocks noGrp="1"/>
          </p:cNvSpPr>
          <p:nvPr>
            <p:ph type="ftr" sz="quarter" idx="11"/>
          </p:nvPr>
        </p:nvSpPr>
        <p:spPr/>
        <p:txBody>
          <a:bodyPr/>
          <a:lstStyle/>
          <a:p>
            <a:r>
              <a:rPr lang="en-US" dirty="0"/>
              <a:t>ACCC – Presentation Title</a:t>
            </a:r>
          </a:p>
        </p:txBody>
      </p:sp>
      <p:sp>
        <p:nvSpPr>
          <p:cNvPr id="7" name="Slide Number Placeholder 6">
            <a:extLst>
              <a:ext uri="{FF2B5EF4-FFF2-40B4-BE49-F238E27FC236}">
                <a16:creationId xmlns:a16="http://schemas.microsoft.com/office/drawing/2014/main" id="{0FDCEA7F-47DE-A4D2-2F48-503A7E7ECA23}"/>
              </a:ext>
            </a:extLst>
          </p:cNvPr>
          <p:cNvSpPr>
            <a:spLocks noGrp="1"/>
          </p:cNvSpPr>
          <p:nvPr>
            <p:ph type="sldNum" sz="quarter" idx="12"/>
          </p:nvPr>
        </p:nvSpPr>
        <p:spPr/>
        <p:txBody>
          <a:bodyPr/>
          <a:lstStyle/>
          <a:p>
            <a:fld id="{B5E798B7-8D25-B64F-8B34-20C0BE446AFF}" type="slidenum">
              <a:rPr lang="en-US" smtClean="0"/>
              <a:t>‹#›</a:t>
            </a:fld>
            <a:endParaRPr lang="en-US"/>
          </a:p>
        </p:txBody>
      </p:sp>
      <p:sp>
        <p:nvSpPr>
          <p:cNvPr id="10" name="Content Placeholder 2">
            <a:extLst>
              <a:ext uri="{FF2B5EF4-FFF2-40B4-BE49-F238E27FC236}">
                <a16:creationId xmlns:a16="http://schemas.microsoft.com/office/drawing/2014/main" id="{5802DACF-8430-784C-0041-DA98FF75B8A3}"/>
              </a:ext>
            </a:extLst>
          </p:cNvPr>
          <p:cNvSpPr>
            <a:spLocks noGrp="1"/>
          </p:cNvSpPr>
          <p:nvPr>
            <p:ph sz="half" idx="13"/>
          </p:nvPr>
        </p:nvSpPr>
        <p:spPr>
          <a:xfrm>
            <a:off x="8211275" y="1825625"/>
            <a:ext cx="3155066" cy="42551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2EEA42FD-C437-DB4D-47FA-B07DDB8BDE21}"/>
              </a:ext>
            </a:extLst>
          </p:cNvPr>
          <p:cNvSpPr>
            <a:spLocks noGrp="1"/>
          </p:cNvSpPr>
          <p:nvPr>
            <p:ph sz="half" idx="14"/>
          </p:nvPr>
        </p:nvSpPr>
        <p:spPr>
          <a:xfrm>
            <a:off x="4588399" y="1825625"/>
            <a:ext cx="3155066" cy="42551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762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E78D4D-8F23-AC7F-8104-DB7D0BFE8234}"/>
              </a:ext>
            </a:extLst>
          </p:cNvPr>
          <p:cNvSpPr>
            <a:spLocks noGrp="1"/>
          </p:cNvSpPr>
          <p:nvPr>
            <p:ph type="title"/>
          </p:nvPr>
        </p:nvSpPr>
        <p:spPr>
          <a:xfrm>
            <a:off x="838200" y="407507"/>
            <a:ext cx="10515600" cy="1114218"/>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F4CCB2-BE1D-4238-BB36-6D5CABBD889D}"/>
              </a:ext>
            </a:extLst>
          </p:cNvPr>
          <p:cNvSpPr>
            <a:spLocks noGrp="1"/>
          </p:cNvSpPr>
          <p:nvPr>
            <p:ph type="body" idx="1"/>
          </p:nvPr>
        </p:nvSpPr>
        <p:spPr>
          <a:xfrm>
            <a:off x="838200" y="1825625"/>
            <a:ext cx="10515600" cy="424860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49070EE-8D0A-6640-A057-615E892A3C0A}"/>
              </a:ext>
            </a:extLst>
          </p:cNvPr>
          <p:cNvSpPr>
            <a:spLocks noGrp="1"/>
          </p:cNvSpPr>
          <p:nvPr>
            <p:ph type="ftr" sz="quarter" idx="3"/>
          </p:nvPr>
        </p:nvSpPr>
        <p:spPr>
          <a:xfrm>
            <a:off x="1254362" y="6162548"/>
            <a:ext cx="6794863" cy="367200"/>
          </a:xfrm>
          <a:prstGeom prst="rect">
            <a:avLst/>
          </a:prstGeom>
        </p:spPr>
        <p:txBody>
          <a:bodyPr vert="horz" lIns="0" tIns="0" rIns="0" bIns="0" rtlCol="0" anchor="ctr"/>
          <a:lstStyle>
            <a:lvl1pPr algn="l">
              <a:defRPr sz="1100" b="0" i="0">
                <a:solidFill>
                  <a:schemeClr val="bg1"/>
                </a:solidFill>
                <a:latin typeface="Roboto" panose="02000000000000000000" pitchFamily="2" charset="0"/>
                <a:ea typeface="Roboto" panose="02000000000000000000" pitchFamily="2" charset="0"/>
              </a:defRPr>
            </a:lvl1pPr>
          </a:lstStyle>
          <a:p>
            <a:r>
              <a:rPr lang="en-US" dirty="0"/>
              <a:t>ACCC – Presentation Title</a:t>
            </a:r>
          </a:p>
        </p:txBody>
      </p:sp>
      <p:sp>
        <p:nvSpPr>
          <p:cNvPr id="6" name="Slide Number Placeholder 5">
            <a:extLst>
              <a:ext uri="{FF2B5EF4-FFF2-40B4-BE49-F238E27FC236}">
                <a16:creationId xmlns:a16="http://schemas.microsoft.com/office/drawing/2014/main" id="{4FD04040-D3B9-50A6-65E4-E4F8EF781B1A}"/>
              </a:ext>
            </a:extLst>
          </p:cNvPr>
          <p:cNvSpPr>
            <a:spLocks noGrp="1"/>
          </p:cNvSpPr>
          <p:nvPr>
            <p:ph type="sldNum" sz="quarter" idx="4"/>
          </p:nvPr>
        </p:nvSpPr>
        <p:spPr>
          <a:xfrm>
            <a:off x="838201" y="6162548"/>
            <a:ext cx="388716" cy="367200"/>
          </a:xfrm>
          <a:prstGeom prst="rect">
            <a:avLst/>
          </a:prstGeom>
        </p:spPr>
        <p:txBody>
          <a:bodyPr vert="horz" lIns="0" tIns="0" rIns="0" bIns="0" rtlCol="0" anchor="ctr"/>
          <a:lstStyle>
            <a:lvl1pPr algn="l">
              <a:defRPr sz="1100" b="0" i="0">
                <a:solidFill>
                  <a:schemeClr val="bg1"/>
                </a:solidFill>
                <a:latin typeface="Roboto" panose="02000000000000000000" pitchFamily="2" charset="0"/>
                <a:ea typeface="Roboto" panose="02000000000000000000" pitchFamily="2" charset="0"/>
              </a:defRPr>
            </a:lvl1pPr>
          </a:lstStyle>
          <a:p>
            <a:fld id="{B5E798B7-8D25-B64F-8B34-20C0BE446AFF}" type="slidenum">
              <a:rPr lang="en-US" smtClean="0"/>
              <a:pPr/>
              <a:t>‹#›</a:t>
            </a:fld>
            <a:endParaRPr lang="en-US" dirty="0"/>
          </a:p>
        </p:txBody>
      </p:sp>
    </p:spTree>
    <p:extLst>
      <p:ext uri="{BB962C8B-B14F-4D97-AF65-F5344CB8AC3E}">
        <p14:creationId xmlns:p14="http://schemas.microsoft.com/office/powerpoint/2010/main" val="4039311576"/>
      </p:ext>
    </p:extLst>
  </p:cSld>
  <p:clrMap bg1="dk1" tx1="lt1" bg2="dk2" tx2="lt2" accent1="accent1" accent2="accent2" accent3="accent3" accent4="accent4" accent5="accent5" accent6="accent6" hlink="hlink" folHlink="folHlink"/>
  <p:sldLayoutIdLst>
    <p:sldLayoutId id="2147483658" r:id="rId1"/>
    <p:sldLayoutId id="2147483666" r:id="rId2"/>
    <p:sldLayoutId id="2147483667" r:id="rId3"/>
    <p:sldLayoutId id="2147483668" r:id="rId4"/>
    <p:sldLayoutId id="2147483659" r:id="rId5"/>
    <p:sldLayoutId id="2147483661" r:id="rId6"/>
    <p:sldLayoutId id="2147483665" r:id="rId7"/>
    <p:sldLayoutId id="2147483672" r:id="rId8"/>
    <p:sldLayoutId id="2147483670" r:id="rId9"/>
    <p:sldLayoutId id="2147483671" r:id="rId10"/>
    <p:sldLayoutId id="2147483664" r:id="rId11"/>
    <p:sldLayoutId id="2147483673" r:id="rId12"/>
    <p:sldLayoutId id="2147483674" r:id="rId13"/>
  </p:sldLayoutIdLst>
  <p:hf hdr="0" dt="0"/>
  <p:txStyles>
    <p:titleStyle>
      <a:lvl1pPr algn="l" defTabSz="914400" rtl="0" eaLnBrk="1" latinLnBrk="0" hangingPunct="1">
        <a:lnSpc>
          <a:spcPct val="90000"/>
        </a:lnSpc>
        <a:spcBef>
          <a:spcPct val="0"/>
        </a:spcBef>
        <a:buNone/>
        <a:defRPr sz="3600" b="0" i="0" kern="1200">
          <a:solidFill>
            <a:schemeClr val="accent1"/>
          </a:solidFill>
          <a:latin typeface="+mj-lt"/>
          <a:ea typeface="Roboto Medium" panose="02000000000000000000" pitchFamily="2"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accc.gov.au/media-release/product-safety-pledge-removes-thousands-of-dangerous-items-from-online-marketplaces#:~:text=The%20pledge%20is%20a%20voluntary,the%20ACCC%20on%20their%20performance."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accc.gov.au/about-us/publications/serial-publications/targeting-scams-report-on-scams-activity/targeting-scams-report-of-the-accc-on-scams-activity-2022"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lifeprogram.org.au/learn-about-life/culturally-and-linguistically-diverse-communitie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accc.gov.au/about-us/publications/serial-publications/targeting-scams-report-on-scams-activity/targeting-scams-report-of-the-accc-on-scams-activity-2022"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hyperlink" Target="https://www.accc.gov.au/about-us/publications/protect-yourself-from-scams-fact-shee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8AB7-C367-D8A2-1672-09D9B3B7C06C}"/>
              </a:ext>
            </a:extLst>
          </p:cNvPr>
          <p:cNvSpPr>
            <a:spLocks noGrp="1"/>
          </p:cNvSpPr>
          <p:nvPr>
            <p:ph type="ctrTitle"/>
          </p:nvPr>
        </p:nvSpPr>
        <p:spPr>
          <a:xfrm>
            <a:off x="827999" y="1805439"/>
            <a:ext cx="8142514" cy="2382343"/>
          </a:xfrm>
        </p:spPr>
        <p:txBody>
          <a:bodyPr>
            <a:normAutofit/>
          </a:bodyPr>
          <a:lstStyle/>
          <a:p>
            <a:r>
              <a:rPr lang="en-US" b="1" dirty="0" err="1"/>
              <a:t>Hội</a:t>
            </a:r>
            <a:r>
              <a:rPr lang="en-US" b="1" dirty="0"/>
              <a:t> </a:t>
            </a:r>
            <a:r>
              <a:rPr lang="en-US" b="1" dirty="0" err="1"/>
              <a:t>thảo</a:t>
            </a:r>
            <a:br>
              <a:rPr lang="en-US" b="1" dirty="0"/>
            </a:br>
            <a:r>
              <a:rPr lang="en-US" sz="3900" b="1" i="1" dirty="0" err="1"/>
              <a:t>Bảo</a:t>
            </a:r>
            <a:r>
              <a:rPr lang="en-US" sz="3900" b="1" i="1" dirty="0"/>
              <a:t> </a:t>
            </a:r>
            <a:r>
              <a:rPr lang="en-US" sz="3900" b="1" i="1" dirty="0" err="1"/>
              <a:t>vệ</a:t>
            </a:r>
            <a:r>
              <a:rPr lang="en-US" sz="3900" b="1" i="1" dirty="0"/>
              <a:t> ng</a:t>
            </a:r>
            <a:r>
              <a:rPr lang="vi-VN" sz="3900" b="1" i="1" dirty="0"/>
              <a:t>ư</a:t>
            </a:r>
            <a:r>
              <a:rPr lang="en-US" sz="3900" b="1" i="1" dirty="0" err="1"/>
              <a:t>ời</a:t>
            </a:r>
            <a:r>
              <a:rPr lang="en-US" sz="3900" b="1" i="1" dirty="0"/>
              <a:t> </a:t>
            </a:r>
            <a:r>
              <a:rPr lang="en-US" sz="3900" b="1" i="1" dirty="0" err="1"/>
              <a:t>tiêu</a:t>
            </a:r>
            <a:r>
              <a:rPr lang="en-US" sz="3900" b="1" i="1" dirty="0"/>
              <a:t> </a:t>
            </a:r>
            <a:r>
              <a:rPr lang="en-US" sz="3900" b="1" i="1" dirty="0" err="1"/>
              <a:t>dùng</a:t>
            </a:r>
            <a:r>
              <a:rPr lang="en-US" sz="3900" b="1" i="1" dirty="0"/>
              <a:t> </a:t>
            </a:r>
            <a:r>
              <a:rPr lang="en-US" sz="3900" b="1" i="1" dirty="0" err="1"/>
              <a:t>trong</a:t>
            </a:r>
            <a:r>
              <a:rPr lang="en-US" sz="3900" b="1" i="1" dirty="0"/>
              <a:t> </a:t>
            </a:r>
            <a:r>
              <a:rPr lang="en-US" sz="3900" b="1" i="1" dirty="0" err="1"/>
              <a:t>th</a:t>
            </a:r>
            <a:r>
              <a:rPr lang="vi-VN" sz="3900" b="1" i="1" dirty="0"/>
              <a:t>ư</a:t>
            </a:r>
            <a:r>
              <a:rPr lang="en-US" sz="3900" b="1" i="1" dirty="0" err="1"/>
              <a:t>ơng</a:t>
            </a:r>
            <a:r>
              <a:rPr lang="en-US" sz="3900" b="1" i="1" dirty="0"/>
              <a:t> </a:t>
            </a:r>
            <a:r>
              <a:rPr lang="en-US" sz="3900" b="1" i="1" dirty="0" err="1"/>
              <a:t>mại</a:t>
            </a:r>
            <a:r>
              <a:rPr lang="en-US" sz="3900" b="1" i="1" dirty="0"/>
              <a:t> </a:t>
            </a:r>
            <a:r>
              <a:rPr lang="en-US" sz="3900" b="1" i="1" dirty="0" err="1"/>
              <a:t>điện</a:t>
            </a:r>
            <a:r>
              <a:rPr lang="en-US" sz="3900" b="1" i="1" dirty="0"/>
              <a:t> </a:t>
            </a:r>
            <a:r>
              <a:rPr lang="en-US" sz="3900" b="1" i="1" dirty="0" err="1"/>
              <a:t>tử</a:t>
            </a:r>
            <a:r>
              <a:rPr lang="en-US" sz="3900" b="1" i="1" dirty="0"/>
              <a:t> – </a:t>
            </a:r>
            <a:r>
              <a:rPr lang="en-US" sz="3900" b="1" i="1" dirty="0" err="1"/>
              <a:t>Kinh</a:t>
            </a:r>
            <a:r>
              <a:rPr lang="en-US" sz="3900" b="1" i="1" dirty="0"/>
              <a:t> </a:t>
            </a:r>
            <a:r>
              <a:rPr lang="en-US" sz="3900" b="1" i="1" dirty="0" err="1"/>
              <a:t>nghiệm</a:t>
            </a:r>
            <a:r>
              <a:rPr lang="en-US" sz="3900" b="1" i="1" dirty="0"/>
              <a:t> </a:t>
            </a:r>
            <a:r>
              <a:rPr lang="en-US" sz="3900" b="1" i="1" dirty="0" err="1"/>
              <a:t>của</a:t>
            </a:r>
            <a:r>
              <a:rPr lang="en-US" sz="3900" b="1" i="1" dirty="0"/>
              <a:t> </a:t>
            </a:r>
            <a:r>
              <a:rPr lang="en-US" sz="3900" b="1" i="1" dirty="0" err="1"/>
              <a:t>Úc</a:t>
            </a:r>
            <a:endParaRPr lang="en-US" sz="3900" b="1" i="1" dirty="0"/>
          </a:p>
        </p:txBody>
      </p:sp>
      <p:sp>
        <p:nvSpPr>
          <p:cNvPr id="3" name="Subtitle 2">
            <a:extLst>
              <a:ext uri="{FF2B5EF4-FFF2-40B4-BE49-F238E27FC236}">
                <a16:creationId xmlns:a16="http://schemas.microsoft.com/office/drawing/2014/main" id="{7869976B-CE5C-15F5-9998-6A0271499585}"/>
              </a:ext>
            </a:extLst>
          </p:cNvPr>
          <p:cNvSpPr>
            <a:spLocks noGrp="1"/>
          </p:cNvSpPr>
          <p:nvPr>
            <p:ph type="subTitle" idx="1"/>
          </p:nvPr>
        </p:nvSpPr>
        <p:spPr/>
        <p:txBody>
          <a:bodyPr/>
          <a:lstStyle/>
          <a:p>
            <a:r>
              <a:rPr lang="en-US" dirty="0"/>
              <a:t>Annabelle Lyons</a:t>
            </a:r>
          </a:p>
          <a:p>
            <a:r>
              <a:rPr lang="en-US" dirty="0" err="1"/>
              <a:t>Tháng</a:t>
            </a:r>
            <a:r>
              <a:rPr lang="en-US" dirty="0"/>
              <a:t> 8 </a:t>
            </a:r>
            <a:r>
              <a:rPr lang="en-US" dirty="0" err="1"/>
              <a:t>năm</a:t>
            </a:r>
            <a:r>
              <a:rPr lang="en-US" dirty="0"/>
              <a:t> 2024</a:t>
            </a:r>
          </a:p>
        </p:txBody>
      </p:sp>
    </p:spTree>
    <p:extLst>
      <p:ext uri="{BB962C8B-B14F-4D97-AF65-F5344CB8AC3E}">
        <p14:creationId xmlns:p14="http://schemas.microsoft.com/office/powerpoint/2010/main" val="1339233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198FC4-DFAC-0302-4C81-3EB9FA2E9DB1}"/>
              </a:ext>
            </a:extLst>
          </p:cNvPr>
          <p:cNvSpPr>
            <a:spLocks noGrp="1"/>
          </p:cNvSpPr>
          <p:nvPr>
            <p:ph type="ctrTitle"/>
          </p:nvPr>
        </p:nvSpPr>
        <p:spPr/>
        <p:txBody>
          <a:bodyPr>
            <a:normAutofit/>
          </a:bodyPr>
          <a:lstStyle/>
          <a:p>
            <a:r>
              <a:rPr lang="en-AU" dirty="0" err="1"/>
              <a:t>Tổng</a:t>
            </a:r>
            <a:r>
              <a:rPr lang="en-AU" dirty="0"/>
              <a:t> </a:t>
            </a:r>
            <a:r>
              <a:rPr lang="en-AU" dirty="0" err="1"/>
              <a:t>quan</a:t>
            </a:r>
            <a:r>
              <a:rPr lang="en-AU" dirty="0"/>
              <a:t> </a:t>
            </a:r>
            <a:r>
              <a:rPr lang="en-AU" dirty="0" err="1"/>
              <a:t>báo</a:t>
            </a:r>
            <a:r>
              <a:rPr lang="en-AU" dirty="0"/>
              <a:t> </a:t>
            </a:r>
            <a:r>
              <a:rPr lang="en-AU" dirty="0" err="1"/>
              <a:t>cáo</a:t>
            </a:r>
            <a:r>
              <a:rPr lang="en-AU" dirty="0"/>
              <a:t> </a:t>
            </a:r>
            <a:r>
              <a:rPr lang="en-AU" dirty="0" err="1"/>
              <a:t>chung</a:t>
            </a:r>
            <a:r>
              <a:rPr lang="en-AU" dirty="0"/>
              <a:t> </a:t>
            </a:r>
            <a:r>
              <a:rPr lang="en-AU" dirty="0" err="1"/>
              <a:t>về</a:t>
            </a:r>
            <a:br>
              <a:rPr lang="en-AU" dirty="0"/>
            </a:br>
            <a:r>
              <a:rPr lang="en-AU" dirty="0" err="1"/>
              <a:t>chợ</a:t>
            </a:r>
            <a:r>
              <a:rPr lang="en-AU" dirty="0"/>
              <a:t> </a:t>
            </a:r>
            <a:r>
              <a:rPr lang="en-AU" dirty="0" err="1"/>
              <a:t>trực</a:t>
            </a:r>
            <a:r>
              <a:rPr lang="en-AU" dirty="0"/>
              <a:t> </a:t>
            </a:r>
            <a:r>
              <a:rPr lang="en-AU" dirty="0" err="1"/>
              <a:t>tuyến</a:t>
            </a:r>
            <a:endParaRPr lang="en-AU" dirty="0"/>
          </a:p>
        </p:txBody>
      </p:sp>
    </p:spTree>
    <p:extLst>
      <p:ext uri="{BB962C8B-B14F-4D97-AF65-F5344CB8AC3E}">
        <p14:creationId xmlns:p14="http://schemas.microsoft.com/office/powerpoint/2010/main" val="3246459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49D91A-CCD9-3943-DD46-7B4161D8487C}"/>
              </a:ext>
            </a:extLst>
          </p:cNvPr>
          <p:cNvSpPr>
            <a:spLocks noGrp="1"/>
          </p:cNvSpPr>
          <p:nvPr>
            <p:ph type="title"/>
          </p:nvPr>
        </p:nvSpPr>
        <p:spPr>
          <a:xfrm>
            <a:off x="741847" y="407507"/>
            <a:ext cx="10515600" cy="1114218"/>
          </a:xfrm>
        </p:spPr>
        <p:txBody>
          <a:bodyPr/>
          <a:lstStyle/>
          <a:p>
            <a:r>
              <a:rPr lang="en-AU" dirty="0" err="1"/>
              <a:t>Tổng</a:t>
            </a:r>
            <a:r>
              <a:rPr lang="en-AU" dirty="0"/>
              <a:t> </a:t>
            </a:r>
            <a:r>
              <a:rPr lang="en-AU" dirty="0" err="1"/>
              <a:t>quan</a:t>
            </a:r>
            <a:r>
              <a:rPr lang="en-AU" dirty="0"/>
              <a:t> </a:t>
            </a:r>
            <a:r>
              <a:rPr lang="en-AU" dirty="0" err="1"/>
              <a:t>về</a:t>
            </a:r>
            <a:r>
              <a:rPr lang="en-AU" dirty="0"/>
              <a:t> </a:t>
            </a:r>
            <a:r>
              <a:rPr lang="en-AU" dirty="0" err="1"/>
              <a:t>các</a:t>
            </a:r>
            <a:r>
              <a:rPr lang="en-AU" dirty="0"/>
              <a:t> </a:t>
            </a:r>
            <a:r>
              <a:rPr lang="en-AU" dirty="0" err="1"/>
              <a:t>vấn</a:t>
            </a:r>
            <a:r>
              <a:rPr lang="en-AU" dirty="0"/>
              <a:t> </a:t>
            </a:r>
            <a:r>
              <a:rPr lang="en-AU" dirty="0" err="1"/>
              <a:t>đề</a:t>
            </a:r>
            <a:r>
              <a:rPr lang="en-AU" dirty="0"/>
              <a:t> </a:t>
            </a:r>
            <a:r>
              <a:rPr lang="en-AU" dirty="0" err="1"/>
              <a:t>liên</a:t>
            </a:r>
            <a:r>
              <a:rPr lang="en-AU" dirty="0"/>
              <a:t> </a:t>
            </a:r>
            <a:r>
              <a:rPr lang="en-AU" dirty="0" err="1"/>
              <a:t>quan</a:t>
            </a:r>
            <a:r>
              <a:rPr lang="en-AU" dirty="0"/>
              <a:t> </a:t>
            </a:r>
            <a:r>
              <a:rPr lang="en-AU" dirty="0" err="1"/>
              <a:t>đến</a:t>
            </a:r>
            <a:r>
              <a:rPr lang="en-AU" dirty="0"/>
              <a:t> </a:t>
            </a:r>
            <a:r>
              <a:rPr lang="en-AU" dirty="0" err="1"/>
              <a:t>bảo</a:t>
            </a:r>
            <a:r>
              <a:rPr lang="en-AU" dirty="0"/>
              <a:t> </a:t>
            </a:r>
            <a:r>
              <a:rPr lang="en-AU" dirty="0" err="1"/>
              <a:t>vệ</a:t>
            </a:r>
            <a:br>
              <a:rPr lang="en-AU" dirty="0"/>
            </a:br>
            <a:r>
              <a:rPr lang="en-AU" dirty="0"/>
              <a:t>ng</a:t>
            </a:r>
            <a:r>
              <a:rPr lang="vi-VN" dirty="0"/>
              <a:t>ư</a:t>
            </a:r>
            <a:r>
              <a:rPr lang="en-US" dirty="0" err="1"/>
              <a:t>ời</a:t>
            </a:r>
            <a:r>
              <a:rPr lang="en-US" dirty="0"/>
              <a:t> </a:t>
            </a:r>
            <a:r>
              <a:rPr lang="en-US" dirty="0" err="1"/>
              <a:t>tiêu</a:t>
            </a:r>
            <a:r>
              <a:rPr lang="en-US" dirty="0"/>
              <a:t> </a:t>
            </a:r>
            <a:r>
              <a:rPr lang="en-US" dirty="0" err="1"/>
              <a:t>dùng</a:t>
            </a:r>
            <a:endParaRPr lang="en-AU" dirty="0"/>
          </a:p>
        </p:txBody>
      </p:sp>
      <p:sp>
        <p:nvSpPr>
          <p:cNvPr id="5" name="Content Placeholder 4">
            <a:extLst>
              <a:ext uri="{FF2B5EF4-FFF2-40B4-BE49-F238E27FC236}">
                <a16:creationId xmlns:a16="http://schemas.microsoft.com/office/drawing/2014/main" id="{C760A511-4B02-18C8-D003-C4C366CA7710}"/>
              </a:ext>
            </a:extLst>
          </p:cNvPr>
          <p:cNvSpPr>
            <a:spLocks noGrp="1"/>
          </p:cNvSpPr>
          <p:nvPr>
            <p:ph idx="1"/>
          </p:nvPr>
        </p:nvSpPr>
        <p:spPr>
          <a:xfrm>
            <a:off x="3492500" y="1825625"/>
            <a:ext cx="8283382" cy="4535418"/>
          </a:xfrm>
        </p:spPr>
        <p:txBody>
          <a:bodyPr/>
          <a:lstStyle/>
          <a:p>
            <a:r>
              <a:rPr lang="en-AU" sz="2400" dirty="0" err="1">
                <a:solidFill>
                  <a:schemeClr val="bg2"/>
                </a:solidFill>
                <a:effectLst/>
                <a:latin typeface="+mn-lt"/>
                <a:ea typeface="Calibri" panose="020F0502020204030204" pitchFamily="34" charset="0"/>
                <a:cs typeface="Times New Roman" panose="02020603050405020304" pitchFamily="18" charset="0"/>
              </a:rPr>
              <a:t>Bá</a:t>
            </a:r>
            <a:r>
              <a:rPr lang="en-AU" sz="2400" dirty="0" err="1">
                <a:solidFill>
                  <a:schemeClr val="bg2"/>
                </a:solidFill>
                <a:latin typeface="+mn-lt"/>
                <a:ea typeface="Calibri" panose="020F0502020204030204" pitchFamily="34" charset="0"/>
                <a:cs typeface="Times New Roman" panose="02020603050405020304" pitchFamily="18" charset="0"/>
              </a:rPr>
              <a:t>o</a:t>
            </a:r>
            <a:r>
              <a:rPr lang="en-AU" sz="2400" dirty="0">
                <a:solidFill>
                  <a:schemeClr val="bg2"/>
                </a:solidFill>
                <a:latin typeface="+mn-lt"/>
                <a:ea typeface="Calibri" panose="020F0502020204030204" pitchFamily="34" charset="0"/>
                <a:cs typeface="Times New Roman" panose="02020603050405020304" pitchFamily="18" charset="0"/>
              </a:rPr>
              <a:t> </a:t>
            </a:r>
            <a:r>
              <a:rPr lang="en-AU" sz="2400" dirty="0" err="1">
                <a:solidFill>
                  <a:schemeClr val="bg2"/>
                </a:solidFill>
                <a:latin typeface="+mn-lt"/>
                <a:ea typeface="Calibri" panose="020F0502020204030204" pitchFamily="34" charset="0"/>
                <a:cs typeface="Times New Roman" panose="02020603050405020304" pitchFamily="18" charset="0"/>
              </a:rPr>
              <a:t>cáo</a:t>
            </a:r>
            <a:r>
              <a:rPr lang="en-AU" sz="2400" dirty="0">
                <a:solidFill>
                  <a:schemeClr val="bg2"/>
                </a:solidFill>
                <a:latin typeface="+mn-lt"/>
                <a:ea typeface="Calibri" panose="020F0502020204030204" pitchFamily="34" charset="0"/>
                <a:cs typeface="Times New Roman" panose="02020603050405020304" pitchFamily="18" charset="0"/>
              </a:rPr>
              <a:t> </a:t>
            </a:r>
            <a:r>
              <a:rPr lang="en-AU" sz="2400" dirty="0" err="1">
                <a:solidFill>
                  <a:schemeClr val="bg2"/>
                </a:solidFill>
                <a:latin typeface="+mn-lt"/>
                <a:ea typeface="Calibri" panose="020F0502020204030204" pitchFamily="34" charset="0"/>
                <a:cs typeface="Times New Roman" panose="02020603050405020304" pitchFamily="18" charset="0"/>
              </a:rPr>
              <a:t>đã</a:t>
            </a:r>
            <a:r>
              <a:rPr lang="en-AU" sz="2400" dirty="0">
                <a:solidFill>
                  <a:schemeClr val="bg2"/>
                </a:solidFill>
                <a:latin typeface="+mn-lt"/>
                <a:ea typeface="Calibri" panose="020F0502020204030204" pitchFamily="34" charset="0"/>
                <a:cs typeface="Times New Roman" panose="02020603050405020304" pitchFamily="18" charset="0"/>
              </a:rPr>
              <a:t> </a:t>
            </a:r>
            <a:r>
              <a:rPr lang="en-AU" sz="2400" dirty="0" err="1">
                <a:solidFill>
                  <a:schemeClr val="bg2"/>
                </a:solidFill>
                <a:latin typeface="+mn-lt"/>
                <a:ea typeface="Calibri" panose="020F0502020204030204" pitchFamily="34" charset="0"/>
                <a:cs typeface="Times New Roman" panose="02020603050405020304" pitchFamily="18" charset="0"/>
              </a:rPr>
              <a:t>rà</a:t>
            </a:r>
            <a:r>
              <a:rPr lang="en-AU" sz="2400" dirty="0">
                <a:solidFill>
                  <a:schemeClr val="bg2"/>
                </a:solidFill>
                <a:latin typeface="+mn-lt"/>
                <a:ea typeface="Calibri" panose="020F0502020204030204" pitchFamily="34" charset="0"/>
                <a:cs typeface="Times New Roman" panose="02020603050405020304" pitchFamily="18" charset="0"/>
              </a:rPr>
              <a:t> </a:t>
            </a:r>
            <a:r>
              <a:rPr lang="en-AU" sz="2400" dirty="0" err="1">
                <a:solidFill>
                  <a:schemeClr val="bg2"/>
                </a:solidFill>
                <a:latin typeface="+mn-lt"/>
                <a:ea typeface="Calibri" panose="020F0502020204030204" pitchFamily="34" charset="0"/>
                <a:cs typeface="Times New Roman" panose="02020603050405020304" pitchFamily="18" charset="0"/>
              </a:rPr>
              <a:t>soát</a:t>
            </a:r>
            <a:r>
              <a:rPr lang="en-AU" sz="2400" dirty="0">
                <a:solidFill>
                  <a:schemeClr val="bg2"/>
                </a:solidFill>
                <a:latin typeface="+mn-lt"/>
                <a:ea typeface="Calibri" panose="020F0502020204030204" pitchFamily="34" charset="0"/>
                <a:cs typeface="Times New Roman" panose="02020603050405020304" pitchFamily="18" charset="0"/>
              </a:rPr>
              <a:t> </a:t>
            </a:r>
            <a:r>
              <a:rPr lang="en-AU" sz="2400" dirty="0" err="1">
                <a:solidFill>
                  <a:schemeClr val="bg2"/>
                </a:solidFill>
                <a:latin typeface="+mn-lt"/>
                <a:ea typeface="Calibri" panose="020F0502020204030204" pitchFamily="34" charset="0"/>
                <a:cs typeface="Times New Roman" panose="02020603050405020304" pitchFamily="18" charset="0"/>
              </a:rPr>
              <a:t>các</a:t>
            </a:r>
            <a:r>
              <a:rPr lang="en-AU" sz="2400" dirty="0">
                <a:solidFill>
                  <a:schemeClr val="bg2"/>
                </a:solidFill>
                <a:latin typeface="+mn-lt"/>
                <a:ea typeface="Calibri" panose="020F0502020204030204" pitchFamily="34" charset="0"/>
                <a:cs typeface="Times New Roman" panose="02020603050405020304" pitchFamily="18" charset="0"/>
              </a:rPr>
              <a:t> </a:t>
            </a:r>
            <a:r>
              <a:rPr lang="en-AU" sz="2400" dirty="0" err="1">
                <a:solidFill>
                  <a:schemeClr val="bg2"/>
                </a:solidFill>
                <a:latin typeface="+mn-lt"/>
                <a:ea typeface="Calibri" panose="020F0502020204030204" pitchFamily="34" charset="0"/>
                <a:cs typeface="Times New Roman" panose="02020603050405020304" pitchFamily="18" charset="0"/>
              </a:rPr>
              <a:t>vấn</a:t>
            </a:r>
            <a:r>
              <a:rPr lang="en-AU" sz="2400" dirty="0">
                <a:solidFill>
                  <a:schemeClr val="bg2"/>
                </a:solidFill>
                <a:latin typeface="+mn-lt"/>
                <a:ea typeface="Calibri" panose="020F0502020204030204" pitchFamily="34" charset="0"/>
                <a:cs typeface="Times New Roman" panose="02020603050405020304" pitchFamily="18" charset="0"/>
              </a:rPr>
              <a:t> </a:t>
            </a:r>
            <a:r>
              <a:rPr lang="en-AU" sz="2400" dirty="0" err="1">
                <a:solidFill>
                  <a:schemeClr val="bg2"/>
                </a:solidFill>
                <a:latin typeface="+mn-lt"/>
                <a:ea typeface="Calibri" panose="020F0502020204030204" pitchFamily="34" charset="0"/>
                <a:cs typeface="Times New Roman" panose="02020603050405020304" pitchFamily="18" charset="0"/>
              </a:rPr>
              <a:t>đề</a:t>
            </a:r>
            <a:r>
              <a:rPr lang="en-AU" sz="2400" dirty="0">
                <a:solidFill>
                  <a:schemeClr val="bg2"/>
                </a:solidFill>
                <a:latin typeface="+mn-lt"/>
                <a:ea typeface="Calibri" panose="020F0502020204030204" pitchFamily="34" charset="0"/>
                <a:cs typeface="Times New Roman" panose="02020603050405020304" pitchFamily="18" charset="0"/>
              </a:rPr>
              <a:t> </a:t>
            </a:r>
            <a:r>
              <a:rPr lang="en-AU" sz="2400" dirty="0" err="1">
                <a:solidFill>
                  <a:schemeClr val="bg2"/>
                </a:solidFill>
                <a:latin typeface="+mn-lt"/>
                <a:ea typeface="Calibri" panose="020F0502020204030204" pitchFamily="34" charset="0"/>
                <a:cs typeface="Times New Roman" panose="02020603050405020304" pitchFamily="18" charset="0"/>
              </a:rPr>
              <a:t>về</a:t>
            </a:r>
            <a:r>
              <a:rPr lang="en-AU" sz="2400" dirty="0">
                <a:solidFill>
                  <a:schemeClr val="bg2"/>
                </a:solidFill>
                <a:latin typeface="+mn-lt"/>
                <a:ea typeface="Calibri" panose="020F0502020204030204" pitchFamily="34" charset="0"/>
                <a:cs typeface="Times New Roman" panose="02020603050405020304" pitchFamily="18" charset="0"/>
              </a:rPr>
              <a:t> </a:t>
            </a:r>
            <a:r>
              <a:rPr lang="en-AU" sz="2400" dirty="0" err="1">
                <a:solidFill>
                  <a:schemeClr val="bg2"/>
                </a:solidFill>
                <a:latin typeface="+mn-lt"/>
                <a:ea typeface="Calibri" panose="020F0502020204030204" pitchFamily="34" charset="0"/>
                <a:cs typeface="Times New Roman" panose="02020603050405020304" pitchFamily="18" charset="0"/>
              </a:rPr>
              <a:t>cạnh</a:t>
            </a:r>
            <a:r>
              <a:rPr lang="en-AU" sz="2400" dirty="0">
                <a:solidFill>
                  <a:schemeClr val="bg2"/>
                </a:solidFill>
                <a:latin typeface="+mn-lt"/>
                <a:ea typeface="Calibri" panose="020F0502020204030204" pitchFamily="34" charset="0"/>
                <a:cs typeface="Times New Roman" panose="02020603050405020304" pitchFamily="18" charset="0"/>
              </a:rPr>
              <a:t> </a:t>
            </a:r>
            <a:r>
              <a:rPr lang="en-AU" sz="2400" dirty="0" err="1">
                <a:solidFill>
                  <a:schemeClr val="bg2"/>
                </a:solidFill>
                <a:latin typeface="+mn-lt"/>
                <a:ea typeface="Calibri" panose="020F0502020204030204" pitchFamily="34" charset="0"/>
                <a:cs typeface="Times New Roman" panose="02020603050405020304" pitchFamily="18" charset="0"/>
              </a:rPr>
              <a:t>tranh</a:t>
            </a:r>
            <a:r>
              <a:rPr lang="en-AU" sz="2400" dirty="0">
                <a:solidFill>
                  <a:schemeClr val="bg2"/>
                </a:solidFill>
                <a:latin typeface="+mn-lt"/>
                <a:ea typeface="Calibri" panose="020F0502020204030204" pitchFamily="34" charset="0"/>
                <a:cs typeface="Times New Roman" panose="02020603050405020304" pitchFamily="18" charset="0"/>
              </a:rPr>
              <a:t> </a:t>
            </a:r>
            <a:r>
              <a:rPr lang="en-AU" sz="2400" dirty="0" err="1">
                <a:solidFill>
                  <a:schemeClr val="bg2"/>
                </a:solidFill>
                <a:latin typeface="+mn-lt"/>
                <a:ea typeface="Calibri" panose="020F0502020204030204" pitchFamily="34" charset="0"/>
                <a:cs typeface="Times New Roman" panose="02020603050405020304" pitchFamily="18" charset="0"/>
              </a:rPr>
              <a:t>và</a:t>
            </a:r>
            <a:r>
              <a:rPr lang="en-AU" sz="2400" dirty="0">
                <a:solidFill>
                  <a:schemeClr val="bg2"/>
                </a:solidFill>
                <a:latin typeface="+mn-lt"/>
                <a:ea typeface="Calibri" panose="020F0502020204030204" pitchFamily="34" charset="0"/>
                <a:cs typeface="Times New Roman" panose="02020603050405020304" pitchFamily="18" charset="0"/>
              </a:rPr>
              <a:t> ng</a:t>
            </a:r>
            <a:r>
              <a:rPr lang="vi-VN" sz="2400" dirty="0">
                <a:solidFill>
                  <a:schemeClr val="bg2"/>
                </a:solidFill>
                <a:latin typeface="+mn-lt"/>
                <a:ea typeface="Calibri" panose="020F0502020204030204" pitchFamily="34" charset="0"/>
                <a:cs typeface="Times New Roman" panose="02020603050405020304" pitchFamily="18" charset="0"/>
              </a:rPr>
              <a:t>ư</a:t>
            </a:r>
            <a:r>
              <a:rPr lang="en-US" sz="2400" dirty="0" err="1">
                <a:solidFill>
                  <a:schemeClr val="bg2"/>
                </a:solidFill>
                <a:latin typeface="+mn-lt"/>
                <a:ea typeface="Calibri" panose="020F0502020204030204" pitchFamily="34" charset="0"/>
                <a:cs typeface="Times New Roman" panose="02020603050405020304" pitchFamily="18" charset="0"/>
              </a:rPr>
              <a:t>ời</a:t>
            </a:r>
            <a:r>
              <a:rPr lang="en-US" sz="2400" dirty="0">
                <a:solidFill>
                  <a:schemeClr val="bg2"/>
                </a:solidFill>
                <a:latin typeface="+mn-lt"/>
                <a:ea typeface="Calibri" panose="020F0502020204030204" pitchFamily="34" charset="0"/>
                <a:cs typeface="Times New Roman" panose="02020603050405020304" pitchFamily="18" charset="0"/>
              </a:rPr>
              <a:t> </a:t>
            </a:r>
            <a:r>
              <a:rPr lang="en-US" sz="2400" dirty="0" err="1">
                <a:solidFill>
                  <a:schemeClr val="bg2"/>
                </a:solidFill>
                <a:latin typeface="+mn-lt"/>
                <a:ea typeface="Calibri" panose="020F0502020204030204" pitchFamily="34" charset="0"/>
                <a:cs typeface="Times New Roman" panose="02020603050405020304" pitchFamily="18" charset="0"/>
              </a:rPr>
              <a:t>tiêu</a:t>
            </a:r>
            <a:r>
              <a:rPr lang="en-US" sz="2400" dirty="0">
                <a:solidFill>
                  <a:schemeClr val="bg2"/>
                </a:solidFill>
                <a:latin typeface="+mn-lt"/>
                <a:ea typeface="Calibri" panose="020F0502020204030204" pitchFamily="34" charset="0"/>
                <a:cs typeface="Times New Roman" panose="02020603050405020304" pitchFamily="18" charset="0"/>
              </a:rPr>
              <a:t> </a:t>
            </a:r>
            <a:r>
              <a:rPr lang="en-US" sz="2400" dirty="0" err="1">
                <a:solidFill>
                  <a:schemeClr val="bg2"/>
                </a:solidFill>
                <a:latin typeface="+mn-lt"/>
                <a:ea typeface="Calibri" panose="020F0502020204030204" pitchFamily="34" charset="0"/>
                <a:cs typeface="Times New Roman" panose="02020603050405020304" pitchFamily="18" charset="0"/>
              </a:rPr>
              <a:t>dùng</a:t>
            </a:r>
            <a:r>
              <a:rPr lang="en-US" sz="2400" dirty="0">
                <a:solidFill>
                  <a:schemeClr val="bg2"/>
                </a:solidFill>
                <a:latin typeface="+mn-lt"/>
                <a:ea typeface="Calibri" panose="020F0502020204030204" pitchFamily="34" charset="0"/>
                <a:cs typeface="Times New Roman" panose="02020603050405020304" pitchFamily="18" charset="0"/>
              </a:rPr>
              <a:t> </a:t>
            </a:r>
            <a:r>
              <a:rPr lang="en-US" sz="2400" dirty="0" err="1">
                <a:solidFill>
                  <a:schemeClr val="bg2"/>
                </a:solidFill>
                <a:latin typeface="+mn-lt"/>
                <a:ea typeface="Calibri" panose="020F0502020204030204" pitchFamily="34" charset="0"/>
                <a:cs typeface="Times New Roman" panose="02020603050405020304" pitchFamily="18" charset="0"/>
              </a:rPr>
              <a:t>liên</a:t>
            </a:r>
            <a:r>
              <a:rPr lang="en-US" sz="2400" dirty="0">
                <a:solidFill>
                  <a:schemeClr val="bg2"/>
                </a:solidFill>
                <a:latin typeface="+mn-lt"/>
                <a:ea typeface="Calibri" panose="020F0502020204030204" pitchFamily="34" charset="0"/>
                <a:cs typeface="Times New Roman" panose="02020603050405020304" pitchFamily="18" charset="0"/>
              </a:rPr>
              <a:t> </a:t>
            </a:r>
            <a:r>
              <a:rPr lang="en-US" sz="2400" dirty="0" err="1">
                <a:solidFill>
                  <a:schemeClr val="bg2"/>
                </a:solidFill>
                <a:latin typeface="+mn-lt"/>
                <a:ea typeface="Calibri" panose="020F0502020204030204" pitchFamily="34" charset="0"/>
                <a:cs typeface="Times New Roman" panose="02020603050405020304" pitchFamily="18" charset="0"/>
              </a:rPr>
              <a:t>quan</a:t>
            </a:r>
            <a:r>
              <a:rPr lang="en-US" sz="2400" dirty="0">
                <a:solidFill>
                  <a:schemeClr val="bg2"/>
                </a:solidFill>
                <a:latin typeface="+mn-lt"/>
                <a:ea typeface="Calibri" panose="020F0502020204030204" pitchFamily="34" charset="0"/>
                <a:cs typeface="Times New Roman" panose="02020603050405020304" pitchFamily="18" charset="0"/>
              </a:rPr>
              <a:t> </a:t>
            </a:r>
            <a:r>
              <a:rPr lang="en-US" sz="2400" dirty="0" err="1">
                <a:solidFill>
                  <a:schemeClr val="bg2"/>
                </a:solidFill>
                <a:latin typeface="+mn-lt"/>
                <a:ea typeface="Calibri" panose="020F0502020204030204" pitchFamily="34" charset="0"/>
                <a:cs typeface="Times New Roman" panose="02020603050405020304" pitchFamily="18" charset="0"/>
              </a:rPr>
              <a:t>đến</a:t>
            </a:r>
            <a:r>
              <a:rPr lang="en-US" sz="2400" dirty="0">
                <a:solidFill>
                  <a:schemeClr val="bg2"/>
                </a:solidFill>
                <a:latin typeface="+mn-lt"/>
                <a:ea typeface="Calibri" panose="020F0502020204030204" pitchFamily="34" charset="0"/>
                <a:cs typeface="Times New Roman" panose="02020603050405020304" pitchFamily="18" charset="0"/>
              </a:rPr>
              <a:t> </a:t>
            </a:r>
            <a:r>
              <a:rPr lang="en-US" sz="2400" dirty="0" err="1">
                <a:solidFill>
                  <a:schemeClr val="bg2"/>
                </a:solidFill>
                <a:latin typeface="+mn-lt"/>
                <a:ea typeface="Calibri" panose="020F0502020204030204" pitchFamily="34" charset="0"/>
                <a:cs typeface="Times New Roman" panose="02020603050405020304" pitchFamily="18" charset="0"/>
              </a:rPr>
              <a:t>chợ</a:t>
            </a:r>
            <a:r>
              <a:rPr lang="en-US" sz="2400" dirty="0">
                <a:solidFill>
                  <a:schemeClr val="bg2"/>
                </a:solidFill>
                <a:latin typeface="+mn-lt"/>
                <a:ea typeface="Calibri" panose="020F0502020204030204" pitchFamily="34" charset="0"/>
                <a:cs typeface="Times New Roman" panose="02020603050405020304" pitchFamily="18" charset="0"/>
              </a:rPr>
              <a:t> </a:t>
            </a:r>
            <a:r>
              <a:rPr lang="en-US" sz="2400" dirty="0" err="1">
                <a:solidFill>
                  <a:schemeClr val="bg2"/>
                </a:solidFill>
                <a:latin typeface="+mn-lt"/>
                <a:ea typeface="Calibri" panose="020F0502020204030204" pitchFamily="34" charset="0"/>
                <a:cs typeface="Times New Roman" panose="02020603050405020304" pitchFamily="18" charset="0"/>
              </a:rPr>
              <a:t>trực</a:t>
            </a:r>
            <a:r>
              <a:rPr lang="en-US" sz="2400" dirty="0">
                <a:solidFill>
                  <a:schemeClr val="bg2"/>
                </a:solidFill>
                <a:latin typeface="+mn-lt"/>
                <a:ea typeface="Calibri" panose="020F0502020204030204" pitchFamily="34" charset="0"/>
                <a:cs typeface="Times New Roman" panose="02020603050405020304" pitchFamily="18" charset="0"/>
              </a:rPr>
              <a:t> </a:t>
            </a:r>
            <a:r>
              <a:rPr lang="en-US" sz="2400" dirty="0" err="1">
                <a:solidFill>
                  <a:schemeClr val="bg2"/>
                </a:solidFill>
                <a:latin typeface="+mn-lt"/>
                <a:ea typeface="Calibri" panose="020F0502020204030204" pitchFamily="34" charset="0"/>
                <a:cs typeface="Times New Roman" panose="02020603050405020304" pitchFamily="18" charset="0"/>
              </a:rPr>
              <a:t>tuyến</a:t>
            </a:r>
            <a:r>
              <a:rPr lang="en-US" sz="2400" dirty="0">
                <a:solidFill>
                  <a:schemeClr val="bg2"/>
                </a:solidFill>
                <a:latin typeface="+mn-lt"/>
                <a:ea typeface="Calibri" panose="020F0502020204030204" pitchFamily="34" charset="0"/>
                <a:cs typeface="Times New Roman" panose="02020603050405020304" pitchFamily="18" charset="0"/>
              </a:rPr>
              <a:t> </a:t>
            </a:r>
            <a:r>
              <a:rPr lang="en-US" sz="2400" dirty="0" err="1">
                <a:solidFill>
                  <a:schemeClr val="bg2"/>
                </a:solidFill>
                <a:latin typeface="+mn-lt"/>
                <a:ea typeface="Calibri" panose="020F0502020204030204" pitchFamily="34" charset="0"/>
                <a:cs typeface="Times New Roman" panose="02020603050405020304" pitchFamily="18" charset="0"/>
              </a:rPr>
              <a:t>nói</a:t>
            </a:r>
            <a:r>
              <a:rPr lang="en-US" sz="2400" dirty="0">
                <a:solidFill>
                  <a:schemeClr val="bg2"/>
                </a:solidFill>
                <a:latin typeface="+mn-lt"/>
                <a:ea typeface="Calibri" panose="020F0502020204030204" pitchFamily="34" charset="0"/>
                <a:cs typeface="Times New Roman" panose="02020603050405020304" pitchFamily="18" charset="0"/>
              </a:rPr>
              <a:t> </a:t>
            </a:r>
            <a:r>
              <a:rPr lang="en-US" sz="2400" dirty="0" err="1">
                <a:solidFill>
                  <a:schemeClr val="bg2"/>
                </a:solidFill>
                <a:latin typeface="+mn-lt"/>
                <a:ea typeface="Calibri" panose="020F0502020204030204" pitchFamily="34" charset="0"/>
                <a:cs typeface="Times New Roman" panose="02020603050405020304" pitchFamily="18" charset="0"/>
              </a:rPr>
              <a:t>chung</a:t>
            </a:r>
            <a:r>
              <a:rPr lang="en-US" sz="2400" dirty="0">
                <a:solidFill>
                  <a:schemeClr val="bg2"/>
                </a:solidFill>
                <a:latin typeface="+mn-lt"/>
                <a:ea typeface="Calibri" panose="020F0502020204030204" pitchFamily="34" charset="0"/>
                <a:cs typeface="Times New Roman" panose="02020603050405020304" pitchFamily="18" charset="0"/>
              </a:rPr>
              <a:t> (</a:t>
            </a:r>
            <a:r>
              <a:rPr lang="en-US" sz="2400" b="1" dirty="0" err="1">
                <a:solidFill>
                  <a:schemeClr val="accent1"/>
                </a:solidFill>
                <a:latin typeface="+mn-lt"/>
                <a:cs typeface="Times New Roman" panose="02020603050405020304" pitchFamily="18" charset="0"/>
              </a:rPr>
              <a:t>chợ</a:t>
            </a:r>
            <a:r>
              <a:rPr lang="en-US" sz="2400" b="1" dirty="0">
                <a:solidFill>
                  <a:schemeClr val="accent1"/>
                </a:solidFill>
                <a:latin typeface="+mn-lt"/>
                <a:cs typeface="Times New Roman" panose="02020603050405020304" pitchFamily="18" charset="0"/>
              </a:rPr>
              <a:t> </a:t>
            </a:r>
            <a:r>
              <a:rPr lang="en-US" sz="2400" b="1" dirty="0" err="1">
                <a:solidFill>
                  <a:schemeClr val="accent1"/>
                </a:solidFill>
                <a:latin typeface="+mn-lt"/>
                <a:cs typeface="Times New Roman" panose="02020603050405020304" pitchFamily="18" charset="0"/>
              </a:rPr>
              <a:t>trực</a:t>
            </a:r>
            <a:r>
              <a:rPr lang="en-US" sz="2400" b="1" dirty="0">
                <a:solidFill>
                  <a:schemeClr val="accent1"/>
                </a:solidFill>
                <a:latin typeface="+mn-lt"/>
                <a:cs typeface="Times New Roman" panose="02020603050405020304" pitchFamily="18" charset="0"/>
              </a:rPr>
              <a:t> </a:t>
            </a:r>
            <a:r>
              <a:rPr lang="en-US" sz="2400" b="1" dirty="0" err="1">
                <a:solidFill>
                  <a:schemeClr val="accent1"/>
                </a:solidFill>
                <a:latin typeface="+mn-lt"/>
                <a:cs typeface="Times New Roman" panose="02020603050405020304" pitchFamily="18" charset="0"/>
              </a:rPr>
              <a:t>tuyến</a:t>
            </a:r>
            <a:r>
              <a:rPr lang="en-US" sz="2400" dirty="0">
                <a:solidFill>
                  <a:schemeClr val="bg2"/>
                </a:solidFill>
                <a:latin typeface="+mn-lt"/>
                <a:ea typeface="Calibri" panose="020F0502020204030204" pitchFamily="34" charset="0"/>
                <a:cs typeface="Times New Roman" panose="02020603050405020304" pitchFamily="18" charset="0"/>
              </a:rPr>
              <a:t>) ở </a:t>
            </a:r>
            <a:r>
              <a:rPr lang="en-US" sz="2400" dirty="0" err="1">
                <a:solidFill>
                  <a:schemeClr val="bg2"/>
                </a:solidFill>
                <a:latin typeface="+mn-lt"/>
                <a:ea typeface="Calibri" panose="020F0502020204030204" pitchFamily="34" charset="0"/>
                <a:cs typeface="Times New Roman" panose="02020603050405020304" pitchFamily="18" charset="0"/>
              </a:rPr>
              <a:t>Úc</a:t>
            </a:r>
            <a:endParaRPr lang="en-AU" sz="2400" dirty="0">
              <a:solidFill>
                <a:schemeClr val="bg2"/>
              </a:solidFill>
              <a:effectLst/>
              <a:latin typeface="+mn-lt"/>
              <a:ea typeface="Calibri" panose="020F0502020204030204" pitchFamily="34" charset="0"/>
              <a:cs typeface="Times New Roman" panose="02020603050405020304" pitchFamily="18" charset="0"/>
            </a:endParaRPr>
          </a:p>
          <a:p>
            <a:r>
              <a:rPr lang="en-US" sz="2400" dirty="0" err="1">
                <a:solidFill>
                  <a:schemeClr val="bg2"/>
                </a:solidFill>
                <a:latin typeface="+mn-lt"/>
              </a:rPr>
              <a:t>Người</a:t>
            </a:r>
            <a:r>
              <a:rPr lang="en-US" sz="2400" dirty="0">
                <a:solidFill>
                  <a:schemeClr val="bg2"/>
                </a:solidFill>
                <a:latin typeface="+mn-lt"/>
              </a:rPr>
              <a:t> </a:t>
            </a:r>
            <a:r>
              <a:rPr lang="en-US" sz="2400" dirty="0" err="1">
                <a:solidFill>
                  <a:schemeClr val="bg2"/>
                </a:solidFill>
                <a:latin typeface="+mn-lt"/>
              </a:rPr>
              <a:t>bán</a:t>
            </a:r>
            <a:r>
              <a:rPr lang="en-US" sz="2400" dirty="0">
                <a:solidFill>
                  <a:schemeClr val="bg2"/>
                </a:solidFill>
                <a:latin typeface="+mn-lt"/>
              </a:rPr>
              <a:t> </a:t>
            </a:r>
            <a:r>
              <a:rPr lang="en-US" sz="2400" dirty="0" err="1">
                <a:solidFill>
                  <a:schemeClr val="bg2"/>
                </a:solidFill>
                <a:latin typeface="+mn-lt"/>
              </a:rPr>
              <a:t>hàng</a:t>
            </a:r>
            <a:r>
              <a:rPr lang="en-US" sz="2400" dirty="0">
                <a:solidFill>
                  <a:schemeClr val="bg2"/>
                </a:solidFill>
                <a:latin typeface="+mn-lt"/>
              </a:rPr>
              <a:t> </a:t>
            </a:r>
            <a:r>
              <a:rPr lang="en-US" sz="2400" dirty="0" err="1">
                <a:solidFill>
                  <a:schemeClr val="bg2"/>
                </a:solidFill>
                <a:latin typeface="+mn-lt"/>
              </a:rPr>
              <a:t>trực</a:t>
            </a:r>
            <a:r>
              <a:rPr lang="en-US" sz="2400" dirty="0">
                <a:solidFill>
                  <a:schemeClr val="bg2"/>
                </a:solidFill>
                <a:latin typeface="+mn-lt"/>
              </a:rPr>
              <a:t> </a:t>
            </a:r>
            <a:r>
              <a:rPr lang="en-US" sz="2400" dirty="0" err="1">
                <a:solidFill>
                  <a:schemeClr val="bg2"/>
                </a:solidFill>
                <a:latin typeface="+mn-lt"/>
              </a:rPr>
              <a:t>tuyến</a:t>
            </a:r>
            <a:r>
              <a:rPr lang="en-US" sz="2400" dirty="0">
                <a:solidFill>
                  <a:schemeClr val="bg2"/>
                </a:solidFill>
                <a:latin typeface="+mn-lt"/>
              </a:rPr>
              <a:t> </a:t>
            </a:r>
            <a:r>
              <a:rPr lang="en-US" sz="2400" dirty="0" err="1">
                <a:solidFill>
                  <a:schemeClr val="bg2"/>
                </a:solidFill>
                <a:latin typeface="+mn-lt"/>
              </a:rPr>
              <a:t>mang</a:t>
            </a:r>
            <a:r>
              <a:rPr lang="en-US" sz="2400" dirty="0">
                <a:solidFill>
                  <a:schemeClr val="bg2"/>
                </a:solidFill>
                <a:latin typeface="+mn-lt"/>
              </a:rPr>
              <a:t> </a:t>
            </a:r>
            <a:r>
              <a:rPr lang="en-US" sz="2400" dirty="0" err="1">
                <a:solidFill>
                  <a:schemeClr val="bg2"/>
                </a:solidFill>
                <a:latin typeface="+mn-lt"/>
              </a:rPr>
              <a:t>lại</a:t>
            </a:r>
            <a:r>
              <a:rPr lang="en-US" sz="2400" dirty="0">
                <a:solidFill>
                  <a:schemeClr val="bg2"/>
                </a:solidFill>
                <a:latin typeface="+mn-lt"/>
              </a:rPr>
              <a:t> </a:t>
            </a:r>
            <a:r>
              <a:rPr lang="en-US" sz="2400" b="1" dirty="0" err="1">
                <a:solidFill>
                  <a:schemeClr val="accent1"/>
                </a:solidFill>
                <a:latin typeface="+mn-lt"/>
              </a:rPr>
              <a:t>lợi</a:t>
            </a:r>
            <a:r>
              <a:rPr lang="en-US" sz="2400" b="1" dirty="0">
                <a:solidFill>
                  <a:schemeClr val="accent1"/>
                </a:solidFill>
                <a:latin typeface="+mn-lt"/>
              </a:rPr>
              <a:t> </a:t>
            </a:r>
            <a:r>
              <a:rPr lang="en-US" sz="2400" b="1" dirty="0" err="1">
                <a:solidFill>
                  <a:schemeClr val="accent1"/>
                </a:solidFill>
                <a:latin typeface="+mn-lt"/>
              </a:rPr>
              <a:t>ích</a:t>
            </a:r>
            <a:r>
              <a:rPr lang="en-US" sz="2400" b="1" dirty="0">
                <a:solidFill>
                  <a:schemeClr val="accent1"/>
                </a:solidFill>
                <a:latin typeface="+mn-lt"/>
              </a:rPr>
              <a:t> </a:t>
            </a:r>
            <a:r>
              <a:rPr lang="en-US" sz="2400" b="1" dirty="0" err="1">
                <a:solidFill>
                  <a:schemeClr val="accent1"/>
                </a:solidFill>
                <a:latin typeface="+mn-lt"/>
              </a:rPr>
              <a:t>đáng</a:t>
            </a:r>
            <a:r>
              <a:rPr lang="en-US" sz="2400" b="1" dirty="0">
                <a:solidFill>
                  <a:schemeClr val="accent1"/>
                </a:solidFill>
                <a:latin typeface="+mn-lt"/>
              </a:rPr>
              <a:t> </a:t>
            </a:r>
            <a:r>
              <a:rPr lang="en-US" sz="2400" b="1" dirty="0" err="1">
                <a:solidFill>
                  <a:schemeClr val="accent1"/>
                </a:solidFill>
                <a:latin typeface="+mn-lt"/>
              </a:rPr>
              <a:t>kể</a:t>
            </a:r>
            <a:r>
              <a:rPr lang="en-US" sz="2400" b="1" dirty="0">
                <a:solidFill>
                  <a:schemeClr val="accent1"/>
                </a:solidFill>
                <a:latin typeface="+mn-lt"/>
              </a:rPr>
              <a:t> </a:t>
            </a:r>
            <a:r>
              <a:rPr lang="en-US" sz="2400" dirty="0" err="1">
                <a:solidFill>
                  <a:schemeClr val="bg2"/>
                </a:solidFill>
                <a:latin typeface="+mn-lt"/>
              </a:rPr>
              <a:t>cho</a:t>
            </a:r>
            <a:r>
              <a:rPr lang="en-US" sz="2400" dirty="0">
                <a:solidFill>
                  <a:schemeClr val="bg2"/>
                </a:solidFill>
                <a:latin typeface="+mn-lt"/>
              </a:rPr>
              <a:t> ng</a:t>
            </a:r>
            <a:r>
              <a:rPr lang="vi-VN" sz="2400" dirty="0">
                <a:solidFill>
                  <a:schemeClr val="bg2"/>
                </a:solidFill>
                <a:latin typeface="+mn-lt"/>
              </a:rPr>
              <a:t>ư</a:t>
            </a:r>
            <a:r>
              <a:rPr lang="en-US" sz="2400" dirty="0" err="1">
                <a:solidFill>
                  <a:schemeClr val="bg2"/>
                </a:solidFill>
                <a:latin typeface="+mn-lt"/>
              </a:rPr>
              <a:t>ời</a:t>
            </a:r>
            <a:r>
              <a:rPr lang="en-US" sz="2400" dirty="0">
                <a:solidFill>
                  <a:schemeClr val="bg2"/>
                </a:solidFill>
                <a:latin typeface="+mn-lt"/>
              </a:rPr>
              <a:t> </a:t>
            </a:r>
            <a:r>
              <a:rPr lang="en-US" sz="2400" dirty="0" err="1">
                <a:solidFill>
                  <a:schemeClr val="bg2"/>
                </a:solidFill>
                <a:latin typeface="+mn-lt"/>
              </a:rPr>
              <a:t>tiêu</a:t>
            </a:r>
            <a:r>
              <a:rPr lang="en-US" sz="2400" dirty="0">
                <a:solidFill>
                  <a:schemeClr val="bg2"/>
                </a:solidFill>
                <a:latin typeface="+mn-lt"/>
              </a:rPr>
              <a:t> </a:t>
            </a:r>
            <a:r>
              <a:rPr lang="en-US" sz="2400" dirty="0" err="1">
                <a:solidFill>
                  <a:schemeClr val="bg2"/>
                </a:solidFill>
                <a:latin typeface="+mn-lt"/>
              </a:rPr>
              <a:t>dùng</a:t>
            </a:r>
            <a:r>
              <a:rPr lang="en-US" sz="2400" dirty="0">
                <a:solidFill>
                  <a:schemeClr val="bg2"/>
                </a:solidFill>
                <a:latin typeface="+mn-lt"/>
              </a:rPr>
              <a:t> </a:t>
            </a:r>
            <a:r>
              <a:rPr lang="en-US" sz="2400" dirty="0" err="1">
                <a:solidFill>
                  <a:schemeClr val="bg2"/>
                </a:solidFill>
                <a:latin typeface="+mn-lt"/>
              </a:rPr>
              <a:t>Úc</a:t>
            </a:r>
            <a:r>
              <a:rPr lang="en-US" sz="2400" dirty="0">
                <a:solidFill>
                  <a:schemeClr val="bg2"/>
                </a:solidFill>
                <a:latin typeface="+mn-lt"/>
              </a:rPr>
              <a:t>, bao </a:t>
            </a:r>
            <a:r>
              <a:rPr lang="en-US" sz="2400" dirty="0" err="1">
                <a:solidFill>
                  <a:schemeClr val="bg2"/>
                </a:solidFill>
                <a:latin typeface="+mn-lt"/>
              </a:rPr>
              <a:t>gồm</a:t>
            </a:r>
            <a:r>
              <a:rPr lang="en-US" sz="2400" dirty="0">
                <a:solidFill>
                  <a:schemeClr val="bg2"/>
                </a:solidFill>
                <a:latin typeface="+mn-lt"/>
              </a:rPr>
              <a:t> </a:t>
            </a:r>
            <a:r>
              <a:rPr lang="en-US" sz="2400" dirty="0" err="1">
                <a:solidFill>
                  <a:schemeClr val="bg2"/>
                </a:solidFill>
                <a:latin typeface="+mn-lt"/>
              </a:rPr>
              <a:t>việc</a:t>
            </a:r>
            <a:r>
              <a:rPr lang="en-US" sz="2400" dirty="0">
                <a:solidFill>
                  <a:schemeClr val="bg2"/>
                </a:solidFill>
                <a:latin typeface="+mn-lt"/>
              </a:rPr>
              <a:t> </a:t>
            </a:r>
            <a:r>
              <a:rPr lang="en-US" sz="2400" dirty="0" err="1">
                <a:solidFill>
                  <a:schemeClr val="bg2"/>
                </a:solidFill>
                <a:latin typeface="+mn-lt"/>
              </a:rPr>
              <a:t>dễ</a:t>
            </a:r>
            <a:r>
              <a:rPr lang="en-US" sz="2400" dirty="0">
                <a:solidFill>
                  <a:schemeClr val="bg2"/>
                </a:solidFill>
                <a:latin typeface="+mn-lt"/>
              </a:rPr>
              <a:t> </a:t>
            </a:r>
            <a:r>
              <a:rPr lang="en-US" sz="2400" dirty="0" err="1">
                <a:solidFill>
                  <a:schemeClr val="bg2"/>
                </a:solidFill>
                <a:latin typeface="+mn-lt"/>
              </a:rPr>
              <a:t>dàng</a:t>
            </a:r>
            <a:r>
              <a:rPr lang="en-US" sz="2400" dirty="0">
                <a:solidFill>
                  <a:schemeClr val="bg2"/>
                </a:solidFill>
                <a:latin typeface="+mn-lt"/>
              </a:rPr>
              <a:t> </a:t>
            </a:r>
            <a:r>
              <a:rPr lang="en-US" sz="2400" dirty="0" err="1">
                <a:solidFill>
                  <a:schemeClr val="bg2"/>
                </a:solidFill>
                <a:latin typeface="+mn-lt"/>
              </a:rPr>
              <a:t>tiếp</a:t>
            </a:r>
            <a:r>
              <a:rPr lang="en-US" sz="2400" dirty="0">
                <a:solidFill>
                  <a:schemeClr val="bg2"/>
                </a:solidFill>
                <a:latin typeface="+mn-lt"/>
              </a:rPr>
              <a:t> </a:t>
            </a:r>
            <a:r>
              <a:rPr lang="en-US" sz="2400" dirty="0" err="1">
                <a:solidFill>
                  <a:schemeClr val="bg2"/>
                </a:solidFill>
                <a:latin typeface="+mn-lt"/>
              </a:rPr>
              <a:t>cận</a:t>
            </a:r>
            <a:r>
              <a:rPr lang="en-US" sz="2400" dirty="0">
                <a:solidFill>
                  <a:schemeClr val="bg2"/>
                </a:solidFill>
                <a:latin typeface="+mn-lt"/>
              </a:rPr>
              <a:t> </a:t>
            </a:r>
            <a:r>
              <a:rPr lang="en-US" sz="2400" dirty="0" err="1">
                <a:solidFill>
                  <a:schemeClr val="bg2"/>
                </a:solidFill>
                <a:latin typeface="+mn-lt"/>
              </a:rPr>
              <a:t>một</a:t>
            </a:r>
            <a:r>
              <a:rPr lang="en-US" sz="2400" dirty="0">
                <a:solidFill>
                  <a:schemeClr val="bg2"/>
                </a:solidFill>
                <a:latin typeface="+mn-lt"/>
              </a:rPr>
              <a:t> l</a:t>
            </a:r>
            <a:r>
              <a:rPr lang="vi-VN" sz="2400" dirty="0">
                <a:solidFill>
                  <a:schemeClr val="bg2"/>
                </a:solidFill>
                <a:latin typeface="+mn-lt"/>
              </a:rPr>
              <a:t>ư</a:t>
            </a:r>
            <a:r>
              <a:rPr lang="en-US" sz="2400" dirty="0" err="1">
                <a:solidFill>
                  <a:schemeClr val="bg2"/>
                </a:solidFill>
                <a:latin typeface="+mn-lt"/>
              </a:rPr>
              <a:t>ợng</a:t>
            </a:r>
            <a:r>
              <a:rPr lang="en-US" sz="2400" dirty="0">
                <a:solidFill>
                  <a:schemeClr val="bg2"/>
                </a:solidFill>
                <a:latin typeface="+mn-lt"/>
              </a:rPr>
              <a:t> </a:t>
            </a:r>
            <a:r>
              <a:rPr lang="en-US" sz="2400" dirty="0" err="1">
                <a:solidFill>
                  <a:schemeClr val="bg2"/>
                </a:solidFill>
                <a:latin typeface="+mn-lt"/>
              </a:rPr>
              <a:t>lớn</a:t>
            </a:r>
            <a:r>
              <a:rPr lang="en-US" sz="2400" dirty="0">
                <a:solidFill>
                  <a:schemeClr val="bg2"/>
                </a:solidFill>
                <a:latin typeface="+mn-lt"/>
              </a:rPr>
              <a:t> </a:t>
            </a:r>
            <a:r>
              <a:rPr lang="en-US" sz="2400" dirty="0" err="1">
                <a:solidFill>
                  <a:schemeClr val="bg2"/>
                </a:solidFill>
                <a:latin typeface="+mn-lt"/>
              </a:rPr>
              <a:t>sản</a:t>
            </a:r>
            <a:r>
              <a:rPr lang="en-US" sz="2400" dirty="0">
                <a:solidFill>
                  <a:schemeClr val="bg2"/>
                </a:solidFill>
                <a:latin typeface="+mn-lt"/>
              </a:rPr>
              <a:t> </a:t>
            </a:r>
            <a:r>
              <a:rPr lang="en-US" sz="2400" dirty="0" err="1">
                <a:solidFill>
                  <a:schemeClr val="bg2"/>
                </a:solidFill>
                <a:latin typeface="+mn-lt"/>
              </a:rPr>
              <a:t>phẩm</a:t>
            </a:r>
            <a:r>
              <a:rPr lang="en-US" sz="2400" dirty="0">
                <a:solidFill>
                  <a:schemeClr val="bg2"/>
                </a:solidFill>
                <a:latin typeface="+mn-lt"/>
              </a:rPr>
              <a:t> </a:t>
            </a:r>
            <a:r>
              <a:rPr lang="en-US" sz="2400" dirty="0" err="1">
                <a:solidFill>
                  <a:schemeClr val="bg2"/>
                </a:solidFill>
                <a:latin typeface="+mn-lt"/>
              </a:rPr>
              <a:t>với</a:t>
            </a:r>
            <a:r>
              <a:rPr lang="en-US" sz="2400" dirty="0">
                <a:solidFill>
                  <a:schemeClr val="bg2"/>
                </a:solidFill>
                <a:latin typeface="+mn-lt"/>
              </a:rPr>
              <a:t> </a:t>
            </a:r>
            <a:r>
              <a:rPr lang="en-US" sz="2400" dirty="0" err="1">
                <a:solidFill>
                  <a:schemeClr val="bg2"/>
                </a:solidFill>
                <a:latin typeface="+mn-lt"/>
              </a:rPr>
              <a:t>giá</a:t>
            </a:r>
            <a:r>
              <a:rPr lang="en-US" sz="2400" dirty="0">
                <a:solidFill>
                  <a:schemeClr val="bg2"/>
                </a:solidFill>
                <a:latin typeface="+mn-lt"/>
              </a:rPr>
              <a:t> </a:t>
            </a:r>
            <a:r>
              <a:rPr lang="en-US" sz="2400" dirty="0" err="1">
                <a:solidFill>
                  <a:schemeClr val="bg2"/>
                </a:solidFill>
                <a:latin typeface="+mn-lt"/>
              </a:rPr>
              <a:t>cả</a:t>
            </a:r>
            <a:r>
              <a:rPr lang="en-US" sz="2400" dirty="0">
                <a:solidFill>
                  <a:schemeClr val="bg2"/>
                </a:solidFill>
                <a:latin typeface="+mn-lt"/>
              </a:rPr>
              <a:t> </a:t>
            </a:r>
            <a:r>
              <a:rPr lang="en-US" sz="2400" dirty="0" err="1">
                <a:solidFill>
                  <a:schemeClr val="bg2"/>
                </a:solidFill>
                <a:latin typeface="+mn-lt"/>
              </a:rPr>
              <a:t>cạnh</a:t>
            </a:r>
            <a:r>
              <a:rPr lang="en-US" sz="2400" dirty="0">
                <a:solidFill>
                  <a:schemeClr val="bg2"/>
                </a:solidFill>
                <a:latin typeface="+mn-lt"/>
              </a:rPr>
              <a:t> </a:t>
            </a:r>
            <a:r>
              <a:rPr lang="en-US" sz="2400" dirty="0" err="1">
                <a:solidFill>
                  <a:schemeClr val="bg2"/>
                </a:solidFill>
                <a:latin typeface="+mn-lt"/>
              </a:rPr>
              <a:t>tranh</a:t>
            </a:r>
            <a:endParaRPr lang="en-AU" sz="2400" dirty="0">
              <a:solidFill>
                <a:schemeClr val="bg2"/>
              </a:solidFill>
              <a:latin typeface="+mn-lt"/>
            </a:endParaRPr>
          </a:p>
          <a:p>
            <a:r>
              <a:rPr lang="en-AU" sz="2400" baseline="0" dirty="0" err="1">
                <a:solidFill>
                  <a:schemeClr val="bg2"/>
                </a:solidFill>
                <a:latin typeface="+mn-lt"/>
              </a:rPr>
              <a:t>Tuy</a:t>
            </a:r>
            <a:r>
              <a:rPr lang="en-AU" sz="2400" baseline="0" dirty="0">
                <a:solidFill>
                  <a:schemeClr val="bg2"/>
                </a:solidFill>
                <a:latin typeface="+mn-lt"/>
              </a:rPr>
              <a:t> </a:t>
            </a:r>
            <a:r>
              <a:rPr lang="en-AU" sz="2400" baseline="0" dirty="0" err="1">
                <a:solidFill>
                  <a:schemeClr val="bg2"/>
                </a:solidFill>
                <a:latin typeface="+mn-lt"/>
              </a:rPr>
              <a:t>nhiên</a:t>
            </a:r>
            <a:r>
              <a:rPr lang="en-AU" sz="2400" baseline="0" dirty="0">
                <a:solidFill>
                  <a:schemeClr val="bg2"/>
                </a:solidFill>
                <a:latin typeface="+mn-lt"/>
              </a:rPr>
              <a:t>, ACCC </a:t>
            </a:r>
            <a:r>
              <a:rPr lang="en-AU" sz="2400" baseline="0" dirty="0" err="1">
                <a:solidFill>
                  <a:schemeClr val="bg2"/>
                </a:solidFill>
                <a:latin typeface="+mn-lt"/>
              </a:rPr>
              <a:t>đã</a:t>
            </a:r>
            <a:r>
              <a:rPr lang="en-AU" sz="2400" baseline="0" dirty="0">
                <a:solidFill>
                  <a:schemeClr val="bg2"/>
                </a:solidFill>
                <a:latin typeface="+mn-lt"/>
              </a:rPr>
              <a:t> </a:t>
            </a:r>
            <a:r>
              <a:rPr lang="en-AU" sz="2400" baseline="0" dirty="0" err="1">
                <a:solidFill>
                  <a:schemeClr val="bg2"/>
                </a:solidFill>
                <a:latin typeface="+mn-lt"/>
              </a:rPr>
              <a:t>xác</a:t>
            </a:r>
            <a:r>
              <a:rPr lang="en-AU" sz="2400" baseline="0" dirty="0">
                <a:solidFill>
                  <a:schemeClr val="bg2"/>
                </a:solidFill>
                <a:latin typeface="+mn-lt"/>
              </a:rPr>
              <a:t> </a:t>
            </a:r>
            <a:r>
              <a:rPr lang="en-AU" sz="2400" dirty="0" err="1">
                <a:solidFill>
                  <a:schemeClr val="bg2"/>
                </a:solidFill>
                <a:latin typeface="+mn-lt"/>
              </a:rPr>
              <a:t>định</a:t>
            </a:r>
            <a:r>
              <a:rPr lang="en-AU" sz="2400" dirty="0">
                <a:solidFill>
                  <a:schemeClr val="bg2"/>
                </a:solidFill>
                <a:latin typeface="+mn-lt"/>
              </a:rPr>
              <a:t> </a:t>
            </a:r>
            <a:r>
              <a:rPr lang="en-AU" sz="2400" dirty="0" err="1">
                <a:solidFill>
                  <a:schemeClr val="bg2"/>
                </a:solidFill>
                <a:latin typeface="+mn-lt"/>
              </a:rPr>
              <a:t>một</a:t>
            </a:r>
            <a:r>
              <a:rPr lang="en-AU" sz="2400" dirty="0">
                <a:solidFill>
                  <a:schemeClr val="bg2"/>
                </a:solidFill>
                <a:latin typeface="+mn-lt"/>
              </a:rPr>
              <a:t> </a:t>
            </a:r>
            <a:r>
              <a:rPr lang="en-AU" sz="2400" dirty="0" err="1">
                <a:solidFill>
                  <a:schemeClr val="bg2"/>
                </a:solidFill>
                <a:latin typeface="+mn-lt"/>
              </a:rPr>
              <a:t>số</a:t>
            </a:r>
            <a:r>
              <a:rPr lang="en-AU" sz="2400" dirty="0">
                <a:solidFill>
                  <a:schemeClr val="bg2"/>
                </a:solidFill>
                <a:latin typeface="+mn-lt"/>
              </a:rPr>
              <a:t> </a:t>
            </a:r>
            <a:r>
              <a:rPr lang="en-AU" sz="2400" dirty="0" err="1">
                <a:solidFill>
                  <a:schemeClr val="bg2"/>
                </a:solidFill>
                <a:latin typeface="+mn-lt"/>
              </a:rPr>
              <a:t>vấn</a:t>
            </a:r>
            <a:r>
              <a:rPr lang="en-AU" sz="2400" dirty="0">
                <a:solidFill>
                  <a:schemeClr val="bg2"/>
                </a:solidFill>
                <a:latin typeface="+mn-lt"/>
              </a:rPr>
              <a:t> </a:t>
            </a:r>
            <a:r>
              <a:rPr lang="en-AU" sz="2400" dirty="0" err="1">
                <a:solidFill>
                  <a:schemeClr val="bg2"/>
                </a:solidFill>
                <a:latin typeface="+mn-lt"/>
              </a:rPr>
              <a:t>đề</a:t>
            </a:r>
            <a:r>
              <a:rPr lang="en-AU" sz="2400" dirty="0">
                <a:solidFill>
                  <a:schemeClr val="bg2"/>
                </a:solidFill>
                <a:latin typeface="+mn-lt"/>
              </a:rPr>
              <a:t> </a:t>
            </a:r>
            <a:r>
              <a:rPr lang="en-AU" sz="2400" dirty="0" err="1">
                <a:solidFill>
                  <a:schemeClr val="bg2"/>
                </a:solidFill>
                <a:latin typeface="+mn-lt"/>
              </a:rPr>
              <a:t>liên</a:t>
            </a:r>
            <a:r>
              <a:rPr lang="en-AU" sz="2400" dirty="0">
                <a:solidFill>
                  <a:schemeClr val="bg2"/>
                </a:solidFill>
                <a:latin typeface="+mn-lt"/>
              </a:rPr>
              <a:t> </a:t>
            </a:r>
            <a:r>
              <a:rPr lang="en-AU" sz="2400" dirty="0" err="1">
                <a:solidFill>
                  <a:schemeClr val="bg2"/>
                </a:solidFill>
                <a:latin typeface="+mn-lt"/>
              </a:rPr>
              <a:t>quan</a:t>
            </a:r>
            <a:r>
              <a:rPr lang="en-AU" sz="2400" dirty="0">
                <a:solidFill>
                  <a:schemeClr val="bg2"/>
                </a:solidFill>
                <a:latin typeface="+mn-lt"/>
              </a:rPr>
              <a:t> </a:t>
            </a:r>
            <a:r>
              <a:rPr lang="en-AU" sz="2400" dirty="0" err="1">
                <a:solidFill>
                  <a:schemeClr val="bg2"/>
                </a:solidFill>
                <a:latin typeface="+mn-lt"/>
              </a:rPr>
              <a:t>đến</a:t>
            </a:r>
            <a:r>
              <a:rPr lang="en-AU" sz="2400" dirty="0">
                <a:solidFill>
                  <a:schemeClr val="bg2"/>
                </a:solidFill>
                <a:latin typeface="+mn-lt"/>
              </a:rPr>
              <a:t> </a:t>
            </a:r>
            <a:r>
              <a:rPr lang="en-AU" sz="2400" dirty="0" err="1">
                <a:solidFill>
                  <a:schemeClr val="bg2"/>
                </a:solidFill>
                <a:latin typeface="+mn-lt"/>
              </a:rPr>
              <a:t>bảo</a:t>
            </a:r>
            <a:r>
              <a:rPr lang="en-AU" sz="2400" dirty="0">
                <a:solidFill>
                  <a:schemeClr val="bg2"/>
                </a:solidFill>
                <a:latin typeface="+mn-lt"/>
              </a:rPr>
              <a:t> </a:t>
            </a:r>
            <a:r>
              <a:rPr lang="en-AU" sz="2400" dirty="0" err="1">
                <a:solidFill>
                  <a:schemeClr val="bg2"/>
                </a:solidFill>
                <a:latin typeface="+mn-lt"/>
              </a:rPr>
              <a:t>vệ</a:t>
            </a:r>
            <a:r>
              <a:rPr lang="en-AU" sz="2400" dirty="0">
                <a:solidFill>
                  <a:schemeClr val="bg2"/>
                </a:solidFill>
                <a:latin typeface="+mn-lt"/>
              </a:rPr>
              <a:t> ng</a:t>
            </a:r>
            <a:r>
              <a:rPr lang="vi-VN" sz="2400" dirty="0">
                <a:solidFill>
                  <a:schemeClr val="bg2"/>
                </a:solidFill>
                <a:latin typeface="+mn-lt"/>
              </a:rPr>
              <a:t>ư</a:t>
            </a:r>
            <a:r>
              <a:rPr lang="en-US" sz="2400" dirty="0" err="1">
                <a:solidFill>
                  <a:schemeClr val="bg2"/>
                </a:solidFill>
                <a:latin typeface="+mn-lt"/>
              </a:rPr>
              <a:t>ời</a:t>
            </a:r>
            <a:r>
              <a:rPr lang="en-US" sz="2400" dirty="0">
                <a:solidFill>
                  <a:schemeClr val="bg2"/>
                </a:solidFill>
                <a:latin typeface="+mn-lt"/>
              </a:rPr>
              <a:t> </a:t>
            </a:r>
            <a:r>
              <a:rPr lang="en-US" sz="2400" dirty="0" err="1">
                <a:solidFill>
                  <a:schemeClr val="bg2"/>
                </a:solidFill>
                <a:latin typeface="+mn-lt"/>
              </a:rPr>
              <a:t>tiêu</a:t>
            </a:r>
            <a:r>
              <a:rPr lang="en-US" sz="2400" dirty="0">
                <a:solidFill>
                  <a:schemeClr val="bg2"/>
                </a:solidFill>
                <a:latin typeface="+mn-lt"/>
              </a:rPr>
              <a:t> </a:t>
            </a:r>
            <a:r>
              <a:rPr lang="en-US" sz="2400" dirty="0" err="1">
                <a:solidFill>
                  <a:schemeClr val="bg2"/>
                </a:solidFill>
                <a:latin typeface="+mn-lt"/>
              </a:rPr>
              <a:t>dùng</a:t>
            </a:r>
            <a:r>
              <a:rPr lang="en-US" sz="2400" dirty="0">
                <a:solidFill>
                  <a:schemeClr val="bg2"/>
                </a:solidFill>
                <a:latin typeface="+mn-lt"/>
              </a:rPr>
              <a:t> </a:t>
            </a:r>
            <a:r>
              <a:rPr lang="en-US" sz="2400" dirty="0" err="1">
                <a:solidFill>
                  <a:schemeClr val="bg2"/>
                </a:solidFill>
                <a:latin typeface="+mn-lt"/>
              </a:rPr>
              <a:t>nh</a:t>
            </a:r>
            <a:r>
              <a:rPr lang="vi-VN" sz="2400" dirty="0">
                <a:solidFill>
                  <a:schemeClr val="bg2"/>
                </a:solidFill>
                <a:latin typeface="+mn-lt"/>
              </a:rPr>
              <a:t>ư</a:t>
            </a:r>
            <a:r>
              <a:rPr lang="en-US" sz="2400" dirty="0">
                <a:solidFill>
                  <a:schemeClr val="bg2"/>
                </a:solidFill>
                <a:latin typeface="+mn-lt"/>
              </a:rPr>
              <a:t>:</a:t>
            </a:r>
            <a:endParaRPr lang="en-AU" sz="2400" baseline="0" dirty="0">
              <a:solidFill>
                <a:schemeClr val="bg2"/>
              </a:solidFill>
              <a:latin typeface="+mn-lt"/>
            </a:endParaRPr>
          </a:p>
          <a:p>
            <a:pPr lvl="1"/>
            <a:r>
              <a:rPr lang="en-AU" sz="2400" dirty="0" err="1">
                <a:solidFill>
                  <a:schemeClr val="bg2"/>
                </a:solidFill>
                <a:latin typeface="+mn-lt"/>
              </a:rPr>
              <a:t>Thể</a:t>
            </a:r>
            <a:r>
              <a:rPr lang="en-AU" sz="2400" dirty="0">
                <a:solidFill>
                  <a:schemeClr val="bg2"/>
                </a:solidFill>
                <a:latin typeface="+mn-lt"/>
              </a:rPr>
              <a:t> </a:t>
            </a:r>
            <a:r>
              <a:rPr lang="en-AU" sz="2400" dirty="0" err="1">
                <a:solidFill>
                  <a:schemeClr val="bg2"/>
                </a:solidFill>
                <a:latin typeface="+mn-lt"/>
              </a:rPr>
              <a:t>hiện</a:t>
            </a:r>
            <a:r>
              <a:rPr lang="en-AU" sz="2400" dirty="0">
                <a:solidFill>
                  <a:schemeClr val="bg2"/>
                </a:solidFill>
                <a:latin typeface="+mn-lt"/>
              </a:rPr>
              <a:t> </a:t>
            </a:r>
            <a:r>
              <a:rPr lang="en-AU" sz="2400" dirty="0" err="1">
                <a:solidFill>
                  <a:schemeClr val="bg2"/>
                </a:solidFill>
                <a:latin typeface="+mn-lt"/>
              </a:rPr>
              <a:t>sản</a:t>
            </a:r>
            <a:r>
              <a:rPr lang="en-AU" sz="2400" dirty="0">
                <a:solidFill>
                  <a:schemeClr val="bg2"/>
                </a:solidFill>
                <a:latin typeface="+mn-lt"/>
              </a:rPr>
              <a:t> </a:t>
            </a:r>
            <a:r>
              <a:rPr lang="en-AU" sz="2400" dirty="0" err="1">
                <a:solidFill>
                  <a:schemeClr val="bg2"/>
                </a:solidFill>
                <a:latin typeface="+mn-lt"/>
              </a:rPr>
              <a:t>phẩm</a:t>
            </a:r>
            <a:endParaRPr lang="en-AU" sz="2400" dirty="0">
              <a:solidFill>
                <a:schemeClr val="bg2"/>
              </a:solidFill>
              <a:latin typeface="+mn-lt"/>
            </a:endParaRPr>
          </a:p>
          <a:p>
            <a:pPr lvl="1"/>
            <a:r>
              <a:rPr lang="en-AU" sz="2400" dirty="0">
                <a:solidFill>
                  <a:schemeClr val="bg2"/>
                </a:solidFill>
                <a:latin typeface="+mn-lt"/>
              </a:rPr>
              <a:t>Thu </a:t>
            </a:r>
            <a:r>
              <a:rPr lang="en-AU" sz="2400" dirty="0" err="1">
                <a:solidFill>
                  <a:schemeClr val="bg2"/>
                </a:solidFill>
                <a:latin typeface="+mn-lt"/>
              </a:rPr>
              <a:t>thập</a:t>
            </a:r>
            <a:r>
              <a:rPr lang="en-AU" sz="2400" dirty="0">
                <a:solidFill>
                  <a:schemeClr val="bg2"/>
                </a:solidFill>
                <a:latin typeface="+mn-lt"/>
              </a:rPr>
              <a:t> </a:t>
            </a:r>
            <a:r>
              <a:rPr lang="en-AU" sz="2400" dirty="0" err="1">
                <a:solidFill>
                  <a:schemeClr val="bg2"/>
                </a:solidFill>
                <a:latin typeface="+mn-lt"/>
              </a:rPr>
              <a:t>và</a:t>
            </a:r>
            <a:r>
              <a:rPr lang="en-AU" sz="2400" dirty="0">
                <a:solidFill>
                  <a:schemeClr val="bg2"/>
                </a:solidFill>
                <a:latin typeface="+mn-lt"/>
              </a:rPr>
              <a:t> s</a:t>
            </a:r>
            <a:r>
              <a:rPr lang="en-US" sz="2400" dirty="0">
                <a:solidFill>
                  <a:schemeClr val="bg2"/>
                </a:solidFill>
                <a:latin typeface="+mn-lt"/>
              </a:rPr>
              <a:t>ử </a:t>
            </a:r>
            <a:r>
              <a:rPr lang="en-US" sz="2400" dirty="0" err="1">
                <a:solidFill>
                  <a:schemeClr val="bg2"/>
                </a:solidFill>
                <a:latin typeface="+mn-lt"/>
              </a:rPr>
              <a:t>dụng</a:t>
            </a:r>
            <a:r>
              <a:rPr lang="en-US" sz="2400" dirty="0">
                <a:solidFill>
                  <a:schemeClr val="bg2"/>
                </a:solidFill>
                <a:latin typeface="+mn-lt"/>
              </a:rPr>
              <a:t> </a:t>
            </a:r>
            <a:r>
              <a:rPr lang="en-US" sz="2400" dirty="0" err="1">
                <a:solidFill>
                  <a:schemeClr val="bg2"/>
                </a:solidFill>
                <a:latin typeface="+mn-lt"/>
              </a:rPr>
              <a:t>dữ</a:t>
            </a:r>
            <a:r>
              <a:rPr lang="en-US" sz="2400" dirty="0">
                <a:solidFill>
                  <a:schemeClr val="bg2"/>
                </a:solidFill>
                <a:latin typeface="+mn-lt"/>
              </a:rPr>
              <a:t> </a:t>
            </a:r>
            <a:r>
              <a:rPr lang="en-US" sz="2400" dirty="0" err="1">
                <a:solidFill>
                  <a:schemeClr val="bg2"/>
                </a:solidFill>
                <a:latin typeface="+mn-lt"/>
              </a:rPr>
              <a:t>liệu</a:t>
            </a:r>
            <a:endParaRPr lang="en-AU" sz="2400" dirty="0">
              <a:solidFill>
                <a:schemeClr val="bg2"/>
              </a:solidFill>
              <a:latin typeface="+mn-lt"/>
            </a:endParaRPr>
          </a:p>
        </p:txBody>
      </p:sp>
      <p:pic>
        <p:nvPicPr>
          <p:cNvPr id="6" name="Picture 2">
            <a:extLst>
              <a:ext uri="{FF2B5EF4-FFF2-40B4-BE49-F238E27FC236}">
                <a16:creationId xmlns:a16="http://schemas.microsoft.com/office/drawing/2014/main" id="{0CD99B74-DFDD-368C-4D8A-47C8BC8D88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47" y="1825625"/>
            <a:ext cx="2287182" cy="324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852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FE8D00-09EF-8FF0-4BA1-CF9A67F3E068}"/>
              </a:ext>
            </a:extLst>
          </p:cNvPr>
          <p:cNvSpPr>
            <a:spLocks noGrp="1"/>
          </p:cNvSpPr>
          <p:nvPr>
            <p:ph type="title"/>
          </p:nvPr>
        </p:nvSpPr>
        <p:spPr/>
        <p:txBody>
          <a:bodyPr/>
          <a:lstStyle/>
          <a:p>
            <a:r>
              <a:rPr lang="en-AU" dirty="0" err="1"/>
              <a:t>Vấn</a:t>
            </a:r>
            <a:r>
              <a:rPr lang="en-AU" dirty="0"/>
              <a:t> </a:t>
            </a:r>
            <a:r>
              <a:rPr lang="en-AU" dirty="0" err="1"/>
              <a:t>đề</a:t>
            </a:r>
            <a:r>
              <a:rPr lang="en-AU" dirty="0"/>
              <a:t> </a:t>
            </a:r>
            <a:r>
              <a:rPr lang="en-AU" dirty="0" err="1"/>
              <a:t>về</a:t>
            </a:r>
            <a:r>
              <a:rPr lang="en-AU" dirty="0"/>
              <a:t> </a:t>
            </a:r>
            <a:r>
              <a:rPr lang="en-AU" dirty="0" err="1"/>
              <a:t>bảo</a:t>
            </a:r>
            <a:r>
              <a:rPr lang="en-AU" dirty="0"/>
              <a:t> </a:t>
            </a:r>
            <a:r>
              <a:rPr lang="en-AU" dirty="0" err="1"/>
              <a:t>vệ</a:t>
            </a:r>
            <a:r>
              <a:rPr lang="en-AU" dirty="0"/>
              <a:t> </a:t>
            </a:r>
            <a:r>
              <a:rPr lang="en-AU" dirty="0" err="1"/>
              <a:t>quyền</a:t>
            </a:r>
            <a:r>
              <a:rPr lang="en-AU" dirty="0"/>
              <a:t> l</a:t>
            </a:r>
            <a:r>
              <a:rPr lang="en-US" dirty="0" err="1"/>
              <a:t>ợi</a:t>
            </a:r>
            <a:r>
              <a:rPr lang="en-US" dirty="0"/>
              <a:t> </a:t>
            </a:r>
            <a:r>
              <a:rPr lang="en-US" dirty="0" err="1"/>
              <a:t>người</a:t>
            </a:r>
            <a:r>
              <a:rPr lang="en-US" dirty="0"/>
              <a:t> </a:t>
            </a:r>
            <a:r>
              <a:rPr lang="en-US" dirty="0" err="1"/>
              <a:t>tiêu</a:t>
            </a:r>
            <a:r>
              <a:rPr lang="en-US" dirty="0"/>
              <a:t> </a:t>
            </a:r>
            <a:r>
              <a:rPr lang="en-US" dirty="0" err="1"/>
              <a:t>dùng</a:t>
            </a:r>
            <a:r>
              <a:rPr lang="en-AU" dirty="0"/>
              <a:t>: </a:t>
            </a:r>
            <a:r>
              <a:rPr lang="en-AU" dirty="0" err="1"/>
              <a:t>vai</a:t>
            </a:r>
            <a:r>
              <a:rPr lang="en-AU" dirty="0"/>
              <a:t> </a:t>
            </a:r>
            <a:r>
              <a:rPr lang="en-AU" dirty="0" err="1"/>
              <a:t>trò</a:t>
            </a:r>
            <a:r>
              <a:rPr lang="en-AU" dirty="0"/>
              <a:t> </a:t>
            </a:r>
            <a:r>
              <a:rPr lang="en-AU" dirty="0" err="1"/>
              <a:t>của</a:t>
            </a:r>
            <a:r>
              <a:rPr lang="en-AU" dirty="0"/>
              <a:t> </a:t>
            </a:r>
            <a:r>
              <a:rPr lang="en-AU" dirty="0" err="1"/>
              <a:t>thông</a:t>
            </a:r>
            <a:r>
              <a:rPr lang="en-AU" dirty="0"/>
              <a:t> tin </a:t>
            </a:r>
            <a:r>
              <a:rPr lang="en-AU" dirty="0" err="1"/>
              <a:t>sản</a:t>
            </a:r>
            <a:r>
              <a:rPr lang="en-AU" dirty="0"/>
              <a:t> </a:t>
            </a:r>
            <a:r>
              <a:rPr lang="en-AU" dirty="0" err="1"/>
              <a:t>phẩm</a:t>
            </a:r>
            <a:r>
              <a:rPr lang="en-AU" dirty="0"/>
              <a:t> </a:t>
            </a:r>
            <a:r>
              <a:rPr lang="en-AU" dirty="0" err="1"/>
              <a:t>trong</a:t>
            </a:r>
            <a:r>
              <a:rPr lang="en-AU" dirty="0"/>
              <a:t> </a:t>
            </a:r>
            <a:r>
              <a:rPr lang="en-AU" dirty="0" err="1"/>
              <a:t>việc</a:t>
            </a:r>
            <a:r>
              <a:rPr lang="en-AU" dirty="0"/>
              <a:t> </a:t>
            </a:r>
            <a:r>
              <a:rPr lang="en-AU" dirty="0" err="1"/>
              <a:t>hình</a:t>
            </a:r>
            <a:r>
              <a:rPr lang="en-AU" dirty="0"/>
              <a:t> </a:t>
            </a:r>
            <a:r>
              <a:rPr lang="en-AU" dirty="0" err="1"/>
              <a:t>thành</a:t>
            </a:r>
            <a:r>
              <a:rPr lang="en-AU" dirty="0"/>
              <a:t> </a:t>
            </a:r>
            <a:r>
              <a:rPr lang="en-AU" dirty="0" err="1"/>
              <a:t>quyết</a:t>
            </a:r>
            <a:r>
              <a:rPr lang="en-AU" dirty="0"/>
              <a:t> </a:t>
            </a:r>
            <a:r>
              <a:rPr lang="en-AU" dirty="0" err="1"/>
              <a:t>định</a:t>
            </a:r>
            <a:r>
              <a:rPr lang="en-AU" dirty="0"/>
              <a:t> </a:t>
            </a:r>
            <a:r>
              <a:rPr lang="en-AU" dirty="0" err="1"/>
              <a:t>mua</a:t>
            </a:r>
            <a:r>
              <a:rPr lang="en-AU" dirty="0"/>
              <a:t> </a:t>
            </a:r>
            <a:r>
              <a:rPr lang="en-AU" dirty="0" err="1"/>
              <a:t>của</a:t>
            </a:r>
            <a:r>
              <a:rPr lang="en-AU" dirty="0"/>
              <a:t> ng</a:t>
            </a:r>
            <a:r>
              <a:rPr lang="vi-VN" dirty="0"/>
              <a:t>ư</a:t>
            </a:r>
            <a:r>
              <a:rPr lang="en-US" dirty="0" err="1"/>
              <a:t>ời</a:t>
            </a:r>
            <a:r>
              <a:rPr lang="en-US" dirty="0"/>
              <a:t> </a:t>
            </a:r>
            <a:r>
              <a:rPr lang="en-US" dirty="0" err="1"/>
              <a:t>tiêu</a:t>
            </a:r>
            <a:r>
              <a:rPr lang="en-US" dirty="0"/>
              <a:t> </a:t>
            </a:r>
            <a:r>
              <a:rPr lang="en-US" dirty="0" err="1"/>
              <a:t>dùng</a:t>
            </a:r>
            <a:endParaRPr lang="en-AU" dirty="0"/>
          </a:p>
        </p:txBody>
      </p:sp>
      <p:sp>
        <p:nvSpPr>
          <p:cNvPr id="5" name="Content Placeholder 4">
            <a:extLst>
              <a:ext uri="{FF2B5EF4-FFF2-40B4-BE49-F238E27FC236}">
                <a16:creationId xmlns:a16="http://schemas.microsoft.com/office/drawing/2014/main" id="{38D45E74-A16D-5C2C-9133-AF5C00FB9341}"/>
              </a:ext>
            </a:extLst>
          </p:cNvPr>
          <p:cNvSpPr>
            <a:spLocks noGrp="1"/>
          </p:cNvSpPr>
          <p:nvPr>
            <p:ph idx="1"/>
          </p:nvPr>
        </p:nvSpPr>
        <p:spPr>
          <a:xfrm>
            <a:off x="6406587" y="1743121"/>
            <a:ext cx="5409051" cy="4628742"/>
          </a:xfrm>
        </p:spPr>
        <p:txBody>
          <a:bodyPr/>
          <a:lstStyle/>
          <a:p>
            <a:r>
              <a:rPr lang="en-AU" sz="2200" baseline="0" dirty="0" err="1">
                <a:solidFill>
                  <a:schemeClr val="bg2"/>
                </a:solidFill>
              </a:rPr>
              <a:t>Nền</a:t>
            </a:r>
            <a:r>
              <a:rPr lang="en-AU" sz="2200" baseline="0" dirty="0">
                <a:solidFill>
                  <a:schemeClr val="bg2"/>
                </a:solidFill>
              </a:rPr>
              <a:t> </a:t>
            </a:r>
            <a:r>
              <a:rPr lang="en-AU" sz="2200" baseline="0" dirty="0" err="1">
                <a:solidFill>
                  <a:schemeClr val="bg2"/>
                </a:solidFill>
              </a:rPr>
              <a:t>tảng</a:t>
            </a:r>
            <a:r>
              <a:rPr lang="en-AU" sz="2200" baseline="0" dirty="0">
                <a:solidFill>
                  <a:schemeClr val="bg2"/>
                </a:solidFill>
              </a:rPr>
              <a:t> </a:t>
            </a:r>
            <a:r>
              <a:rPr lang="en-AU" sz="2200" baseline="0" dirty="0" err="1">
                <a:solidFill>
                  <a:schemeClr val="bg2"/>
                </a:solidFill>
              </a:rPr>
              <a:t>ch</a:t>
            </a:r>
            <a:r>
              <a:rPr lang="en-US" sz="2200" dirty="0">
                <a:solidFill>
                  <a:schemeClr val="bg2"/>
                </a:solidFill>
              </a:rPr>
              <a:t>ợ </a:t>
            </a:r>
            <a:r>
              <a:rPr lang="en-US" sz="2200" dirty="0" err="1">
                <a:solidFill>
                  <a:schemeClr val="bg2"/>
                </a:solidFill>
              </a:rPr>
              <a:t>trực</a:t>
            </a:r>
            <a:r>
              <a:rPr lang="en-US" sz="2200" dirty="0">
                <a:solidFill>
                  <a:schemeClr val="bg2"/>
                </a:solidFill>
              </a:rPr>
              <a:t> </a:t>
            </a:r>
            <a:r>
              <a:rPr lang="en-US" sz="2200" dirty="0" err="1">
                <a:solidFill>
                  <a:schemeClr val="bg2"/>
                </a:solidFill>
              </a:rPr>
              <a:t>tuyến</a:t>
            </a:r>
            <a:r>
              <a:rPr lang="en-US" sz="2200" dirty="0">
                <a:solidFill>
                  <a:schemeClr val="bg2"/>
                </a:solidFill>
              </a:rPr>
              <a:t> </a:t>
            </a:r>
            <a:r>
              <a:rPr lang="en-US" sz="2200" dirty="0" err="1">
                <a:solidFill>
                  <a:schemeClr val="bg2"/>
                </a:solidFill>
              </a:rPr>
              <a:t>có</a:t>
            </a:r>
            <a:r>
              <a:rPr lang="en-US" sz="2200" dirty="0">
                <a:solidFill>
                  <a:schemeClr val="bg2"/>
                </a:solidFill>
              </a:rPr>
              <a:t> </a:t>
            </a:r>
            <a:r>
              <a:rPr lang="en-US" sz="2200" dirty="0" err="1">
                <a:solidFill>
                  <a:schemeClr val="bg2"/>
                </a:solidFill>
              </a:rPr>
              <a:t>chức</a:t>
            </a:r>
            <a:r>
              <a:rPr lang="en-US" sz="2200" dirty="0">
                <a:solidFill>
                  <a:schemeClr val="bg2"/>
                </a:solidFill>
              </a:rPr>
              <a:t> </a:t>
            </a:r>
            <a:r>
              <a:rPr lang="en-US" sz="2200" dirty="0" err="1">
                <a:solidFill>
                  <a:schemeClr val="bg2"/>
                </a:solidFill>
              </a:rPr>
              <a:t>năng</a:t>
            </a:r>
            <a:r>
              <a:rPr lang="en-US" sz="2200" dirty="0">
                <a:solidFill>
                  <a:schemeClr val="bg2"/>
                </a:solidFill>
              </a:rPr>
              <a:t> </a:t>
            </a:r>
            <a:r>
              <a:rPr lang="en-US" sz="2200" dirty="0" err="1">
                <a:solidFill>
                  <a:schemeClr val="bg2"/>
                </a:solidFill>
              </a:rPr>
              <a:t>kiểm</a:t>
            </a:r>
            <a:r>
              <a:rPr lang="en-US" sz="2200" dirty="0">
                <a:solidFill>
                  <a:schemeClr val="bg2"/>
                </a:solidFill>
              </a:rPr>
              <a:t> </a:t>
            </a:r>
            <a:r>
              <a:rPr lang="en-US" sz="2200" dirty="0" err="1">
                <a:solidFill>
                  <a:schemeClr val="bg2"/>
                </a:solidFill>
              </a:rPr>
              <a:t>soát</a:t>
            </a:r>
            <a:r>
              <a:rPr lang="en-US" sz="2200" dirty="0">
                <a:solidFill>
                  <a:schemeClr val="bg2"/>
                </a:solidFill>
              </a:rPr>
              <a:t> </a:t>
            </a:r>
            <a:r>
              <a:rPr lang="en-US" sz="2200" b="1" dirty="0" err="1">
                <a:solidFill>
                  <a:schemeClr val="accent1"/>
                </a:solidFill>
              </a:rPr>
              <a:t>thông</a:t>
            </a:r>
            <a:r>
              <a:rPr lang="en-US" sz="2200" b="1" dirty="0">
                <a:solidFill>
                  <a:schemeClr val="accent1"/>
                </a:solidFill>
              </a:rPr>
              <a:t> tin </a:t>
            </a:r>
            <a:r>
              <a:rPr lang="en-US" sz="2200" b="1" dirty="0" err="1">
                <a:solidFill>
                  <a:schemeClr val="accent1"/>
                </a:solidFill>
              </a:rPr>
              <a:t>sản</a:t>
            </a:r>
            <a:r>
              <a:rPr lang="en-US" sz="2200" b="1" dirty="0">
                <a:solidFill>
                  <a:schemeClr val="accent1"/>
                </a:solidFill>
              </a:rPr>
              <a:t> </a:t>
            </a:r>
            <a:r>
              <a:rPr lang="en-US" sz="2200" b="1" dirty="0" err="1">
                <a:solidFill>
                  <a:schemeClr val="accent1"/>
                </a:solidFill>
              </a:rPr>
              <a:t>phẩm</a:t>
            </a:r>
            <a:r>
              <a:rPr lang="en-US" sz="2200" b="1" dirty="0">
                <a:solidFill>
                  <a:schemeClr val="accent1"/>
                </a:solidFill>
              </a:rPr>
              <a:t> </a:t>
            </a:r>
            <a:r>
              <a:rPr lang="en-US" sz="2200" b="1" dirty="0" err="1">
                <a:solidFill>
                  <a:schemeClr val="accent1"/>
                </a:solidFill>
              </a:rPr>
              <a:t>và</a:t>
            </a:r>
            <a:r>
              <a:rPr lang="en-US" sz="2200" b="1" dirty="0">
                <a:solidFill>
                  <a:schemeClr val="accent1"/>
                </a:solidFill>
              </a:rPr>
              <a:t> </a:t>
            </a:r>
            <a:r>
              <a:rPr lang="en-US" sz="2200" b="1" dirty="0" err="1">
                <a:solidFill>
                  <a:schemeClr val="accent1"/>
                </a:solidFill>
              </a:rPr>
              <a:t>xếp</a:t>
            </a:r>
            <a:r>
              <a:rPr lang="en-US" sz="2200" b="1" dirty="0">
                <a:solidFill>
                  <a:schemeClr val="accent1"/>
                </a:solidFill>
              </a:rPr>
              <a:t> </a:t>
            </a:r>
            <a:r>
              <a:rPr lang="en-US" sz="2200" b="1" dirty="0" err="1">
                <a:solidFill>
                  <a:schemeClr val="accent1"/>
                </a:solidFill>
              </a:rPr>
              <a:t>hạng</a:t>
            </a:r>
            <a:r>
              <a:rPr lang="en-US" sz="2200" b="1" dirty="0">
                <a:solidFill>
                  <a:schemeClr val="accent1"/>
                </a:solidFill>
              </a:rPr>
              <a:t> </a:t>
            </a:r>
            <a:r>
              <a:rPr lang="en-US" sz="2200" b="1" dirty="0" err="1">
                <a:solidFill>
                  <a:schemeClr val="accent1"/>
                </a:solidFill>
              </a:rPr>
              <a:t>sản</a:t>
            </a:r>
            <a:r>
              <a:rPr lang="en-US" sz="2200" b="1" dirty="0">
                <a:solidFill>
                  <a:schemeClr val="accent1"/>
                </a:solidFill>
              </a:rPr>
              <a:t> </a:t>
            </a:r>
            <a:r>
              <a:rPr lang="en-US" sz="2200" b="1" dirty="0" err="1">
                <a:solidFill>
                  <a:schemeClr val="accent1"/>
                </a:solidFill>
              </a:rPr>
              <a:t>phẩm</a:t>
            </a:r>
            <a:r>
              <a:rPr lang="en-US" sz="2200" dirty="0">
                <a:solidFill>
                  <a:schemeClr val="bg2"/>
                </a:solidFill>
              </a:rPr>
              <a:t>, </a:t>
            </a:r>
            <a:r>
              <a:rPr lang="en-US" sz="2200" dirty="0" err="1">
                <a:solidFill>
                  <a:schemeClr val="bg2"/>
                </a:solidFill>
              </a:rPr>
              <a:t>và</a:t>
            </a:r>
            <a:r>
              <a:rPr lang="en-US" sz="2200" dirty="0">
                <a:solidFill>
                  <a:schemeClr val="bg2"/>
                </a:solidFill>
              </a:rPr>
              <a:t> </a:t>
            </a:r>
            <a:r>
              <a:rPr lang="en-US" sz="2200" b="1" dirty="0" err="1">
                <a:solidFill>
                  <a:schemeClr val="accent1"/>
                </a:solidFill>
              </a:rPr>
              <a:t>tham</a:t>
            </a:r>
            <a:r>
              <a:rPr lang="en-US" sz="2200" b="1" dirty="0">
                <a:solidFill>
                  <a:schemeClr val="accent1"/>
                </a:solidFill>
              </a:rPr>
              <a:t> </a:t>
            </a:r>
            <a:r>
              <a:rPr lang="en-US" sz="2200" b="1" dirty="0" err="1">
                <a:solidFill>
                  <a:schemeClr val="accent1"/>
                </a:solidFill>
              </a:rPr>
              <a:t>gia</a:t>
            </a:r>
            <a:r>
              <a:rPr lang="en-US" sz="2200" b="1" dirty="0">
                <a:solidFill>
                  <a:schemeClr val="accent1"/>
                </a:solidFill>
              </a:rPr>
              <a:t> </a:t>
            </a:r>
            <a:r>
              <a:rPr lang="en-US" sz="2200" b="1" dirty="0" err="1">
                <a:solidFill>
                  <a:schemeClr val="accent1"/>
                </a:solidFill>
              </a:rPr>
              <a:t>vào</a:t>
            </a:r>
            <a:r>
              <a:rPr lang="en-US" sz="2200" b="1" dirty="0">
                <a:solidFill>
                  <a:schemeClr val="accent1"/>
                </a:solidFill>
              </a:rPr>
              <a:t> </a:t>
            </a:r>
            <a:r>
              <a:rPr lang="en-US" sz="2200" b="1" dirty="0" err="1">
                <a:solidFill>
                  <a:schemeClr val="accent1"/>
                </a:solidFill>
              </a:rPr>
              <a:t>giao</a:t>
            </a:r>
            <a:r>
              <a:rPr lang="en-US" sz="2200" b="1" dirty="0">
                <a:solidFill>
                  <a:schemeClr val="accent1"/>
                </a:solidFill>
              </a:rPr>
              <a:t> </a:t>
            </a:r>
            <a:r>
              <a:rPr lang="en-US" sz="2200" b="1" dirty="0" err="1">
                <a:solidFill>
                  <a:schemeClr val="accent1"/>
                </a:solidFill>
              </a:rPr>
              <a:t>dịch</a:t>
            </a:r>
            <a:r>
              <a:rPr lang="en-US" sz="2200" dirty="0">
                <a:solidFill>
                  <a:schemeClr val="bg2"/>
                </a:solidFill>
              </a:rPr>
              <a:t> </a:t>
            </a:r>
            <a:r>
              <a:rPr lang="en-US" sz="2200" dirty="0" err="1">
                <a:solidFill>
                  <a:schemeClr val="bg2"/>
                </a:solidFill>
              </a:rPr>
              <a:t>giữa</a:t>
            </a:r>
            <a:r>
              <a:rPr lang="en-US" sz="2200" dirty="0">
                <a:solidFill>
                  <a:schemeClr val="bg2"/>
                </a:solidFill>
              </a:rPr>
              <a:t> </a:t>
            </a:r>
            <a:r>
              <a:rPr lang="en-US" sz="2200" dirty="0" err="1">
                <a:solidFill>
                  <a:schemeClr val="bg2"/>
                </a:solidFill>
              </a:rPr>
              <a:t>người</a:t>
            </a:r>
            <a:r>
              <a:rPr lang="en-US" sz="2200" dirty="0">
                <a:solidFill>
                  <a:schemeClr val="bg2"/>
                </a:solidFill>
              </a:rPr>
              <a:t> </a:t>
            </a:r>
            <a:r>
              <a:rPr lang="en-US" sz="2200" dirty="0" err="1">
                <a:solidFill>
                  <a:schemeClr val="bg2"/>
                </a:solidFill>
              </a:rPr>
              <a:t>tiêu</a:t>
            </a:r>
            <a:r>
              <a:rPr lang="en-US" sz="2200" dirty="0">
                <a:solidFill>
                  <a:schemeClr val="bg2"/>
                </a:solidFill>
              </a:rPr>
              <a:t> </a:t>
            </a:r>
            <a:r>
              <a:rPr lang="en-US" sz="2200" dirty="0" err="1">
                <a:solidFill>
                  <a:schemeClr val="bg2"/>
                </a:solidFill>
              </a:rPr>
              <a:t>dùng</a:t>
            </a:r>
            <a:r>
              <a:rPr lang="en-US" sz="2200" dirty="0">
                <a:solidFill>
                  <a:schemeClr val="bg2"/>
                </a:solidFill>
              </a:rPr>
              <a:t> </a:t>
            </a:r>
            <a:r>
              <a:rPr lang="en-US" sz="2200" dirty="0" err="1">
                <a:solidFill>
                  <a:schemeClr val="bg2"/>
                </a:solidFill>
              </a:rPr>
              <a:t>và</a:t>
            </a:r>
            <a:r>
              <a:rPr lang="en-US" sz="2200" dirty="0">
                <a:solidFill>
                  <a:schemeClr val="bg2"/>
                </a:solidFill>
              </a:rPr>
              <a:t> ng</a:t>
            </a:r>
            <a:r>
              <a:rPr lang="vi-VN" sz="2200" dirty="0">
                <a:solidFill>
                  <a:schemeClr val="bg2"/>
                </a:solidFill>
              </a:rPr>
              <a:t>ư</a:t>
            </a:r>
            <a:r>
              <a:rPr lang="en-US" sz="2200" dirty="0" err="1">
                <a:solidFill>
                  <a:schemeClr val="bg2"/>
                </a:solidFill>
              </a:rPr>
              <a:t>ời</a:t>
            </a:r>
            <a:r>
              <a:rPr lang="en-US" sz="2200" dirty="0">
                <a:solidFill>
                  <a:schemeClr val="bg2"/>
                </a:solidFill>
              </a:rPr>
              <a:t> </a:t>
            </a:r>
            <a:r>
              <a:rPr lang="en-US" sz="2200" dirty="0" err="1">
                <a:solidFill>
                  <a:schemeClr val="bg2"/>
                </a:solidFill>
              </a:rPr>
              <a:t>bán</a:t>
            </a:r>
            <a:endParaRPr lang="en-US" sz="2200" dirty="0">
              <a:solidFill>
                <a:schemeClr val="bg2"/>
              </a:solidFill>
            </a:endParaRPr>
          </a:p>
          <a:p>
            <a:r>
              <a:rPr lang="en-US" sz="2200" dirty="0">
                <a:solidFill>
                  <a:schemeClr val="bg2"/>
                </a:solidFill>
              </a:rPr>
              <a:t>ACCC </a:t>
            </a:r>
            <a:r>
              <a:rPr lang="en-US" sz="2200" dirty="0" err="1">
                <a:solidFill>
                  <a:schemeClr val="bg2"/>
                </a:solidFill>
              </a:rPr>
              <a:t>đã</a:t>
            </a:r>
            <a:r>
              <a:rPr lang="en-US" sz="2200" dirty="0">
                <a:solidFill>
                  <a:schemeClr val="bg2"/>
                </a:solidFill>
              </a:rPr>
              <a:t> </a:t>
            </a:r>
            <a:r>
              <a:rPr lang="en-US" sz="2200" dirty="0" err="1">
                <a:solidFill>
                  <a:schemeClr val="bg2"/>
                </a:solidFill>
              </a:rPr>
              <a:t>quan</a:t>
            </a:r>
            <a:r>
              <a:rPr lang="en-US" sz="2200" dirty="0">
                <a:solidFill>
                  <a:schemeClr val="bg2"/>
                </a:solidFill>
              </a:rPr>
              <a:t> </a:t>
            </a:r>
            <a:r>
              <a:rPr lang="en-US" sz="2200" dirty="0" err="1">
                <a:solidFill>
                  <a:schemeClr val="bg2"/>
                </a:solidFill>
              </a:rPr>
              <a:t>sát</a:t>
            </a:r>
            <a:r>
              <a:rPr lang="en-US" sz="2200" dirty="0">
                <a:solidFill>
                  <a:schemeClr val="bg2"/>
                </a:solidFill>
              </a:rPr>
              <a:t> </a:t>
            </a:r>
            <a:r>
              <a:rPr lang="en-US" sz="2200" dirty="0" err="1">
                <a:solidFill>
                  <a:schemeClr val="bg2"/>
                </a:solidFill>
              </a:rPr>
              <a:t>và</a:t>
            </a:r>
            <a:r>
              <a:rPr lang="en-US" sz="2200" dirty="0">
                <a:solidFill>
                  <a:schemeClr val="bg2"/>
                </a:solidFill>
              </a:rPr>
              <a:t> </a:t>
            </a:r>
            <a:r>
              <a:rPr lang="en-US" sz="2200" dirty="0" err="1">
                <a:solidFill>
                  <a:schemeClr val="bg2"/>
                </a:solidFill>
              </a:rPr>
              <a:t>nhận</a:t>
            </a:r>
            <a:r>
              <a:rPr lang="en-US" sz="2200" dirty="0">
                <a:solidFill>
                  <a:schemeClr val="bg2"/>
                </a:solidFill>
              </a:rPr>
              <a:t> </a:t>
            </a:r>
            <a:r>
              <a:rPr lang="en-US" sz="2200" dirty="0" err="1">
                <a:solidFill>
                  <a:schemeClr val="bg2"/>
                </a:solidFill>
              </a:rPr>
              <a:t>thấy</a:t>
            </a:r>
            <a:r>
              <a:rPr lang="en-US" sz="2200" dirty="0">
                <a:solidFill>
                  <a:schemeClr val="bg2"/>
                </a:solidFill>
              </a:rPr>
              <a:t> </a:t>
            </a:r>
            <a:r>
              <a:rPr lang="en-US" sz="2200" dirty="0" err="1">
                <a:solidFill>
                  <a:schemeClr val="bg2"/>
                </a:solidFill>
              </a:rPr>
              <a:t>một</a:t>
            </a:r>
            <a:r>
              <a:rPr lang="en-US" sz="2200" dirty="0">
                <a:solidFill>
                  <a:schemeClr val="bg2"/>
                </a:solidFill>
              </a:rPr>
              <a:t> </a:t>
            </a:r>
            <a:r>
              <a:rPr lang="en-US" sz="2200" dirty="0" err="1">
                <a:solidFill>
                  <a:schemeClr val="bg2"/>
                </a:solidFill>
              </a:rPr>
              <a:t>số</a:t>
            </a:r>
            <a:r>
              <a:rPr lang="en-US" sz="2200" dirty="0">
                <a:solidFill>
                  <a:schemeClr val="bg2"/>
                </a:solidFill>
              </a:rPr>
              <a:t> tr</a:t>
            </a:r>
            <a:r>
              <a:rPr lang="vi-VN" sz="2200" dirty="0">
                <a:solidFill>
                  <a:schemeClr val="bg2"/>
                </a:solidFill>
              </a:rPr>
              <a:t>ư</a:t>
            </a:r>
            <a:r>
              <a:rPr lang="en-US" sz="2200" dirty="0" err="1">
                <a:solidFill>
                  <a:schemeClr val="bg2"/>
                </a:solidFill>
              </a:rPr>
              <a:t>ờng</a:t>
            </a:r>
            <a:r>
              <a:rPr lang="en-US" sz="2200" dirty="0">
                <a:solidFill>
                  <a:schemeClr val="bg2"/>
                </a:solidFill>
              </a:rPr>
              <a:t> </a:t>
            </a:r>
            <a:r>
              <a:rPr lang="en-US" sz="2200" dirty="0" err="1">
                <a:solidFill>
                  <a:schemeClr val="bg2"/>
                </a:solidFill>
              </a:rPr>
              <a:t>hợp</a:t>
            </a:r>
            <a:r>
              <a:rPr lang="en-US" sz="2200" dirty="0">
                <a:solidFill>
                  <a:schemeClr val="bg2"/>
                </a:solidFill>
              </a:rPr>
              <a:t> </a:t>
            </a:r>
            <a:r>
              <a:rPr lang="en-US" sz="2200" dirty="0" err="1">
                <a:solidFill>
                  <a:schemeClr val="bg2"/>
                </a:solidFill>
              </a:rPr>
              <a:t>sản</a:t>
            </a:r>
            <a:r>
              <a:rPr lang="en-US" sz="2200" dirty="0">
                <a:solidFill>
                  <a:schemeClr val="bg2"/>
                </a:solidFill>
              </a:rPr>
              <a:t> </a:t>
            </a:r>
            <a:r>
              <a:rPr lang="en-US" sz="2200" dirty="0" err="1">
                <a:solidFill>
                  <a:schemeClr val="bg2"/>
                </a:solidFill>
              </a:rPr>
              <a:t>phẩm</a:t>
            </a:r>
            <a:r>
              <a:rPr lang="en-US" sz="2200" dirty="0">
                <a:solidFill>
                  <a:schemeClr val="bg2"/>
                </a:solidFill>
              </a:rPr>
              <a:t> </a:t>
            </a:r>
            <a:r>
              <a:rPr lang="en-US" sz="2200" dirty="0" err="1">
                <a:solidFill>
                  <a:schemeClr val="bg2"/>
                </a:solidFill>
              </a:rPr>
              <a:t>nhất</a:t>
            </a:r>
            <a:r>
              <a:rPr lang="en-US" sz="2200" dirty="0">
                <a:solidFill>
                  <a:schemeClr val="bg2"/>
                </a:solidFill>
              </a:rPr>
              <a:t> </a:t>
            </a:r>
            <a:r>
              <a:rPr lang="en-US" sz="2200" dirty="0" err="1">
                <a:solidFill>
                  <a:schemeClr val="bg2"/>
                </a:solidFill>
              </a:rPr>
              <a:t>định</a:t>
            </a:r>
            <a:r>
              <a:rPr lang="en-US" sz="2200" dirty="0">
                <a:solidFill>
                  <a:schemeClr val="bg2"/>
                </a:solidFill>
              </a:rPr>
              <a:t> đ</a:t>
            </a:r>
            <a:r>
              <a:rPr lang="vi-VN" sz="2200" dirty="0">
                <a:solidFill>
                  <a:schemeClr val="bg2"/>
                </a:solidFill>
              </a:rPr>
              <a:t>ư</a:t>
            </a:r>
            <a:r>
              <a:rPr lang="en-US" sz="2200" dirty="0" err="1">
                <a:solidFill>
                  <a:schemeClr val="bg2"/>
                </a:solidFill>
              </a:rPr>
              <a:t>ợc</a:t>
            </a:r>
            <a:r>
              <a:rPr lang="en-US" sz="2200" dirty="0">
                <a:solidFill>
                  <a:schemeClr val="bg2"/>
                </a:solidFill>
              </a:rPr>
              <a:t> </a:t>
            </a:r>
            <a:r>
              <a:rPr lang="en-US" sz="2200" dirty="0" err="1">
                <a:solidFill>
                  <a:schemeClr val="bg2"/>
                </a:solidFill>
              </a:rPr>
              <a:t>xuất</a:t>
            </a:r>
            <a:r>
              <a:rPr lang="en-US" sz="2200" dirty="0">
                <a:solidFill>
                  <a:schemeClr val="bg2"/>
                </a:solidFill>
              </a:rPr>
              <a:t> </a:t>
            </a:r>
            <a:r>
              <a:rPr lang="en-US" sz="2200" dirty="0" err="1">
                <a:solidFill>
                  <a:schemeClr val="bg2"/>
                </a:solidFill>
              </a:rPr>
              <a:t>hiện</a:t>
            </a:r>
            <a:r>
              <a:rPr lang="en-US" sz="2200" dirty="0">
                <a:solidFill>
                  <a:schemeClr val="bg2"/>
                </a:solidFill>
              </a:rPr>
              <a:t> </a:t>
            </a:r>
            <a:r>
              <a:rPr lang="en-US" sz="2200" dirty="0" err="1">
                <a:solidFill>
                  <a:schemeClr val="bg2"/>
                </a:solidFill>
              </a:rPr>
              <a:t>nổi</a:t>
            </a:r>
            <a:r>
              <a:rPr lang="en-US" sz="2200" dirty="0">
                <a:solidFill>
                  <a:schemeClr val="bg2"/>
                </a:solidFill>
              </a:rPr>
              <a:t> </a:t>
            </a:r>
            <a:r>
              <a:rPr lang="en-US" sz="2200" dirty="0" err="1">
                <a:solidFill>
                  <a:schemeClr val="bg2"/>
                </a:solidFill>
              </a:rPr>
              <a:t>bật</a:t>
            </a:r>
            <a:r>
              <a:rPr lang="en-US" sz="2200" dirty="0">
                <a:solidFill>
                  <a:schemeClr val="bg2"/>
                </a:solidFill>
              </a:rPr>
              <a:t> </a:t>
            </a:r>
            <a:r>
              <a:rPr lang="en-US" sz="2200" dirty="0" err="1">
                <a:solidFill>
                  <a:schemeClr val="bg2"/>
                </a:solidFill>
              </a:rPr>
              <a:t>với</a:t>
            </a:r>
            <a:r>
              <a:rPr lang="en-US" sz="2200" dirty="0">
                <a:solidFill>
                  <a:schemeClr val="bg2"/>
                </a:solidFill>
              </a:rPr>
              <a:t> </a:t>
            </a:r>
            <a:r>
              <a:rPr lang="en-US" sz="2200" dirty="0" err="1">
                <a:solidFill>
                  <a:schemeClr val="bg2"/>
                </a:solidFill>
              </a:rPr>
              <a:t>nguyên</a:t>
            </a:r>
            <a:r>
              <a:rPr lang="en-US" sz="2200" dirty="0">
                <a:solidFill>
                  <a:schemeClr val="bg2"/>
                </a:solidFill>
              </a:rPr>
              <a:t> </a:t>
            </a:r>
            <a:r>
              <a:rPr lang="en-US" sz="2200" dirty="0" err="1">
                <a:solidFill>
                  <a:schemeClr val="bg2"/>
                </a:solidFill>
              </a:rPr>
              <a:t>nhân</a:t>
            </a:r>
            <a:r>
              <a:rPr lang="en-US" sz="2200" dirty="0">
                <a:solidFill>
                  <a:schemeClr val="bg2"/>
                </a:solidFill>
              </a:rPr>
              <a:t> </a:t>
            </a:r>
            <a:r>
              <a:rPr lang="en-US" sz="2200" dirty="0" err="1">
                <a:solidFill>
                  <a:schemeClr val="bg2"/>
                </a:solidFill>
              </a:rPr>
              <a:t>không</a:t>
            </a:r>
            <a:r>
              <a:rPr lang="en-US" sz="2200" dirty="0">
                <a:solidFill>
                  <a:schemeClr val="bg2"/>
                </a:solidFill>
              </a:rPr>
              <a:t> </a:t>
            </a:r>
            <a:r>
              <a:rPr lang="en-US" sz="2200" dirty="0" err="1">
                <a:solidFill>
                  <a:schemeClr val="bg2"/>
                </a:solidFill>
              </a:rPr>
              <a:t>rõ</a:t>
            </a:r>
            <a:r>
              <a:rPr lang="en-US" sz="2200" dirty="0">
                <a:solidFill>
                  <a:schemeClr val="bg2"/>
                </a:solidFill>
              </a:rPr>
              <a:t> rang</a:t>
            </a:r>
          </a:p>
          <a:p>
            <a:r>
              <a:rPr lang="en-US" sz="2200" b="1" dirty="0" err="1">
                <a:solidFill>
                  <a:schemeClr val="accent1"/>
                </a:solidFill>
                <a:latin typeface="Arial" panose="020B0604020202020204" pitchFamily="34" charset="0"/>
              </a:rPr>
              <a:t>Cần</a:t>
            </a:r>
            <a:r>
              <a:rPr lang="en-US" sz="2200" b="1" dirty="0">
                <a:solidFill>
                  <a:schemeClr val="accent1"/>
                </a:solidFill>
                <a:latin typeface="Arial" panose="020B0604020202020204" pitchFamily="34" charset="0"/>
              </a:rPr>
              <a:t> </a:t>
            </a:r>
            <a:r>
              <a:rPr lang="en-US" sz="2200" b="1" dirty="0" err="1">
                <a:solidFill>
                  <a:schemeClr val="accent1"/>
                </a:solidFill>
                <a:latin typeface="Arial" panose="020B0604020202020204" pitchFamily="34" charset="0"/>
              </a:rPr>
              <a:t>minh</a:t>
            </a:r>
            <a:r>
              <a:rPr lang="en-US" sz="2200" b="1" dirty="0">
                <a:solidFill>
                  <a:schemeClr val="accent1"/>
                </a:solidFill>
                <a:latin typeface="Arial" panose="020B0604020202020204" pitchFamily="34" charset="0"/>
              </a:rPr>
              <a:t> </a:t>
            </a:r>
            <a:r>
              <a:rPr lang="en-US" sz="2200" b="1" dirty="0" err="1">
                <a:solidFill>
                  <a:schemeClr val="accent1"/>
                </a:solidFill>
                <a:latin typeface="Arial" panose="020B0604020202020204" pitchFamily="34" charset="0"/>
              </a:rPr>
              <a:t>bạch</a:t>
            </a:r>
            <a:r>
              <a:rPr lang="en-US" sz="2200" b="1" dirty="0">
                <a:solidFill>
                  <a:schemeClr val="accent1"/>
                </a:solidFill>
                <a:latin typeface="Arial" panose="020B0604020202020204" pitchFamily="34" charset="0"/>
              </a:rPr>
              <a:t> h</a:t>
            </a:r>
            <a:r>
              <a:rPr lang="vi-VN" sz="2200" b="1" dirty="0">
                <a:solidFill>
                  <a:schemeClr val="accent1"/>
                </a:solidFill>
                <a:latin typeface="Arial" panose="020B0604020202020204" pitchFamily="34" charset="0"/>
              </a:rPr>
              <a:t>ơ</a:t>
            </a:r>
            <a:r>
              <a:rPr lang="en-US" sz="2200" b="1" dirty="0">
                <a:solidFill>
                  <a:schemeClr val="accent1"/>
                </a:solidFill>
                <a:latin typeface="Arial" panose="020B0604020202020204" pitchFamily="34" charset="0"/>
              </a:rPr>
              <a:t>n </a:t>
            </a:r>
            <a:r>
              <a:rPr lang="en-US" sz="2200" dirty="0" err="1">
                <a:solidFill>
                  <a:schemeClr val="bg2"/>
                </a:solidFill>
              </a:rPr>
              <a:t>về</a:t>
            </a:r>
            <a:r>
              <a:rPr lang="en-US" sz="2200" dirty="0">
                <a:solidFill>
                  <a:schemeClr val="bg2"/>
                </a:solidFill>
              </a:rPr>
              <a:t> </a:t>
            </a:r>
            <a:r>
              <a:rPr lang="en-US" sz="2200" dirty="0" err="1">
                <a:solidFill>
                  <a:schemeClr val="bg2"/>
                </a:solidFill>
              </a:rPr>
              <a:t>các</a:t>
            </a:r>
            <a:r>
              <a:rPr lang="en-US" sz="2200" dirty="0">
                <a:solidFill>
                  <a:schemeClr val="bg2"/>
                </a:solidFill>
              </a:rPr>
              <a:t> </a:t>
            </a:r>
            <a:r>
              <a:rPr lang="en-US" sz="2200" dirty="0" err="1">
                <a:solidFill>
                  <a:schemeClr val="bg2"/>
                </a:solidFill>
              </a:rPr>
              <a:t>yếu</a:t>
            </a:r>
            <a:r>
              <a:rPr lang="en-US" sz="2200" dirty="0">
                <a:solidFill>
                  <a:schemeClr val="bg2"/>
                </a:solidFill>
              </a:rPr>
              <a:t> </a:t>
            </a:r>
            <a:r>
              <a:rPr lang="en-US" sz="2200" dirty="0" err="1">
                <a:solidFill>
                  <a:schemeClr val="bg2"/>
                </a:solidFill>
              </a:rPr>
              <a:t>tố</a:t>
            </a:r>
            <a:r>
              <a:rPr lang="en-US" sz="2200" dirty="0">
                <a:solidFill>
                  <a:schemeClr val="bg2"/>
                </a:solidFill>
              </a:rPr>
              <a:t> </a:t>
            </a:r>
            <a:r>
              <a:rPr lang="en-US" sz="2200" dirty="0" err="1">
                <a:solidFill>
                  <a:schemeClr val="bg2"/>
                </a:solidFill>
              </a:rPr>
              <a:t>ảnh</a:t>
            </a:r>
            <a:r>
              <a:rPr lang="en-US" sz="2200" dirty="0">
                <a:solidFill>
                  <a:schemeClr val="bg2"/>
                </a:solidFill>
              </a:rPr>
              <a:t> h</a:t>
            </a:r>
            <a:r>
              <a:rPr lang="vi-VN" sz="2200" dirty="0">
                <a:solidFill>
                  <a:schemeClr val="bg2"/>
                </a:solidFill>
              </a:rPr>
              <a:t>ư</a:t>
            </a:r>
            <a:r>
              <a:rPr lang="en-US" sz="2200" dirty="0" err="1">
                <a:solidFill>
                  <a:schemeClr val="bg2"/>
                </a:solidFill>
              </a:rPr>
              <a:t>ởng</a:t>
            </a:r>
            <a:r>
              <a:rPr lang="en-US" sz="2200" dirty="0">
                <a:solidFill>
                  <a:schemeClr val="bg2"/>
                </a:solidFill>
              </a:rPr>
              <a:t> </a:t>
            </a:r>
            <a:r>
              <a:rPr lang="en-US" sz="2200" dirty="0" err="1">
                <a:solidFill>
                  <a:schemeClr val="bg2"/>
                </a:solidFill>
              </a:rPr>
              <a:t>đến</a:t>
            </a:r>
            <a:r>
              <a:rPr lang="en-US" sz="2200" dirty="0">
                <a:solidFill>
                  <a:schemeClr val="bg2"/>
                </a:solidFill>
              </a:rPr>
              <a:t> </a:t>
            </a:r>
            <a:r>
              <a:rPr lang="en-US" sz="2200" dirty="0" err="1">
                <a:solidFill>
                  <a:schemeClr val="bg2"/>
                </a:solidFill>
              </a:rPr>
              <a:t>việc</a:t>
            </a:r>
            <a:r>
              <a:rPr lang="en-US" sz="2200" dirty="0">
                <a:solidFill>
                  <a:schemeClr val="bg2"/>
                </a:solidFill>
              </a:rPr>
              <a:t> </a:t>
            </a:r>
            <a:r>
              <a:rPr lang="en-US" sz="2200" dirty="0" err="1">
                <a:solidFill>
                  <a:schemeClr val="bg2"/>
                </a:solidFill>
              </a:rPr>
              <a:t>hiển</a:t>
            </a:r>
            <a:r>
              <a:rPr lang="en-US" sz="2200" dirty="0">
                <a:solidFill>
                  <a:schemeClr val="bg2"/>
                </a:solidFill>
              </a:rPr>
              <a:t> </a:t>
            </a:r>
            <a:r>
              <a:rPr lang="en-US" sz="2200" dirty="0" err="1">
                <a:solidFill>
                  <a:schemeClr val="bg2"/>
                </a:solidFill>
              </a:rPr>
              <a:t>thị</a:t>
            </a:r>
            <a:r>
              <a:rPr lang="en-US" sz="2200" dirty="0">
                <a:solidFill>
                  <a:schemeClr val="bg2"/>
                </a:solidFill>
              </a:rPr>
              <a:t> </a:t>
            </a:r>
            <a:r>
              <a:rPr lang="en-US" sz="2200" dirty="0" err="1">
                <a:solidFill>
                  <a:schemeClr val="bg2"/>
                </a:solidFill>
              </a:rPr>
              <a:t>sản</a:t>
            </a:r>
            <a:r>
              <a:rPr lang="en-US" sz="2200" dirty="0">
                <a:solidFill>
                  <a:schemeClr val="bg2"/>
                </a:solidFill>
              </a:rPr>
              <a:t> </a:t>
            </a:r>
            <a:r>
              <a:rPr lang="en-US" sz="2200" dirty="0" err="1">
                <a:solidFill>
                  <a:schemeClr val="bg2"/>
                </a:solidFill>
              </a:rPr>
              <a:t>phẩm</a:t>
            </a:r>
            <a:endParaRPr lang="en-US" sz="2200" dirty="0">
              <a:solidFill>
                <a:schemeClr val="bg2"/>
              </a:solidFill>
            </a:endParaRPr>
          </a:p>
          <a:p>
            <a:r>
              <a:rPr lang="en-US" sz="2200" dirty="0" err="1">
                <a:solidFill>
                  <a:schemeClr val="bg2"/>
                </a:solidFill>
                <a:latin typeface="Arial" panose="020B0604020202020204" pitchFamily="34" charset="0"/>
              </a:rPr>
              <a:t>Liên</a:t>
            </a:r>
            <a:r>
              <a:rPr lang="en-US" sz="2200" dirty="0">
                <a:solidFill>
                  <a:schemeClr val="bg2"/>
                </a:solidFill>
                <a:latin typeface="Arial" panose="020B0604020202020204" pitchFamily="34" charset="0"/>
              </a:rPr>
              <a:t> </a:t>
            </a:r>
            <a:r>
              <a:rPr lang="en-US" sz="2200" dirty="0" err="1">
                <a:solidFill>
                  <a:schemeClr val="bg2"/>
                </a:solidFill>
                <a:latin typeface="Arial" panose="020B0604020202020204" pitchFamily="34" charset="0"/>
              </a:rPr>
              <a:t>quan</a:t>
            </a:r>
            <a:r>
              <a:rPr lang="en-US" sz="2200" dirty="0">
                <a:solidFill>
                  <a:schemeClr val="bg2"/>
                </a:solidFill>
                <a:latin typeface="Arial" panose="020B0604020202020204" pitchFamily="34" charset="0"/>
              </a:rPr>
              <a:t> </a:t>
            </a:r>
            <a:r>
              <a:rPr lang="en-US" sz="2200" dirty="0" err="1">
                <a:solidFill>
                  <a:schemeClr val="bg2"/>
                </a:solidFill>
                <a:latin typeface="Arial" panose="020B0604020202020204" pitchFamily="34" charset="0"/>
              </a:rPr>
              <a:t>đến</a:t>
            </a:r>
            <a:r>
              <a:rPr lang="en-US" sz="2200" dirty="0">
                <a:solidFill>
                  <a:schemeClr val="bg2"/>
                </a:solidFill>
                <a:latin typeface="Arial" panose="020B0604020202020204" pitchFamily="34" charset="0"/>
              </a:rPr>
              <a:t> </a:t>
            </a:r>
            <a:r>
              <a:rPr lang="en-US" sz="2200" dirty="0" err="1">
                <a:solidFill>
                  <a:schemeClr val="bg2"/>
                </a:solidFill>
                <a:latin typeface="Arial" panose="020B0604020202020204" pitchFamily="34" charset="0"/>
              </a:rPr>
              <a:t>yêu</a:t>
            </a:r>
            <a:r>
              <a:rPr lang="en-US" sz="2200" dirty="0">
                <a:solidFill>
                  <a:schemeClr val="bg2"/>
                </a:solidFill>
                <a:latin typeface="Arial" panose="020B0604020202020204" pitchFamily="34" charset="0"/>
              </a:rPr>
              <a:t> </a:t>
            </a:r>
            <a:r>
              <a:rPr lang="en-US" sz="2200" dirty="0" err="1">
                <a:solidFill>
                  <a:schemeClr val="bg2"/>
                </a:solidFill>
                <a:latin typeface="Arial" panose="020B0604020202020204" pitchFamily="34" charset="0"/>
              </a:rPr>
              <a:t>cầu</a:t>
            </a:r>
            <a:r>
              <a:rPr lang="en-US" sz="2200" dirty="0">
                <a:solidFill>
                  <a:schemeClr val="bg2"/>
                </a:solidFill>
                <a:latin typeface="Arial" panose="020B0604020202020204" pitchFamily="34" charset="0"/>
              </a:rPr>
              <a:t> </a:t>
            </a:r>
            <a:r>
              <a:rPr lang="en-US" sz="2200" dirty="0" err="1">
                <a:solidFill>
                  <a:schemeClr val="bg2"/>
                </a:solidFill>
                <a:latin typeface="Arial" panose="020B0604020202020204" pitchFamily="34" charset="0"/>
              </a:rPr>
              <a:t>đối</a:t>
            </a:r>
            <a:r>
              <a:rPr lang="en-US" sz="2200" dirty="0">
                <a:solidFill>
                  <a:schemeClr val="bg2"/>
                </a:solidFill>
                <a:latin typeface="Arial" panose="020B0604020202020204" pitchFamily="34" charset="0"/>
              </a:rPr>
              <a:t> </a:t>
            </a:r>
            <a:r>
              <a:rPr lang="en-US" sz="2200" dirty="0" err="1">
                <a:solidFill>
                  <a:schemeClr val="bg2"/>
                </a:solidFill>
                <a:latin typeface="Arial" panose="020B0604020202020204" pitchFamily="34" charset="0"/>
              </a:rPr>
              <a:t>với</a:t>
            </a:r>
            <a:r>
              <a:rPr lang="en-US" sz="2200" dirty="0">
                <a:solidFill>
                  <a:schemeClr val="bg2"/>
                </a:solidFill>
                <a:latin typeface="Arial" panose="020B0604020202020204" pitchFamily="34" charset="0"/>
              </a:rPr>
              <a:t> </a:t>
            </a:r>
            <a:r>
              <a:rPr lang="en-US" sz="2200" dirty="0" err="1">
                <a:solidFill>
                  <a:schemeClr val="bg2"/>
                </a:solidFill>
                <a:latin typeface="Arial" panose="020B0604020202020204" pitchFamily="34" charset="0"/>
              </a:rPr>
              <a:t>nền</a:t>
            </a:r>
            <a:r>
              <a:rPr lang="en-US" sz="2200" dirty="0">
                <a:solidFill>
                  <a:schemeClr val="bg2"/>
                </a:solidFill>
                <a:latin typeface="Arial" panose="020B0604020202020204" pitchFamily="34" charset="0"/>
              </a:rPr>
              <a:t> </a:t>
            </a:r>
            <a:r>
              <a:rPr lang="en-US" sz="2200" dirty="0" err="1">
                <a:solidFill>
                  <a:schemeClr val="bg2"/>
                </a:solidFill>
                <a:latin typeface="Arial" panose="020B0604020202020204" pitchFamily="34" charset="0"/>
              </a:rPr>
              <a:t>tảng</a:t>
            </a:r>
            <a:r>
              <a:rPr lang="en-US" sz="2200" dirty="0">
                <a:solidFill>
                  <a:schemeClr val="bg2"/>
                </a:solidFill>
                <a:latin typeface="Arial" panose="020B0604020202020204" pitchFamily="34" charset="0"/>
              </a:rPr>
              <a:t> </a:t>
            </a:r>
            <a:r>
              <a:rPr lang="en-US" sz="2200" dirty="0" err="1">
                <a:solidFill>
                  <a:schemeClr val="bg2"/>
                </a:solidFill>
                <a:latin typeface="Arial" panose="020B0604020202020204" pitchFamily="34" charset="0"/>
              </a:rPr>
              <a:t>kỹ</a:t>
            </a:r>
            <a:r>
              <a:rPr lang="en-US" sz="2200" dirty="0">
                <a:solidFill>
                  <a:schemeClr val="bg2"/>
                </a:solidFill>
                <a:latin typeface="Arial" panose="020B0604020202020204" pitchFamily="34" charset="0"/>
              </a:rPr>
              <a:t> </a:t>
            </a:r>
            <a:r>
              <a:rPr lang="en-US" sz="2200" dirty="0" err="1">
                <a:solidFill>
                  <a:schemeClr val="bg2"/>
                </a:solidFill>
                <a:latin typeface="Arial" panose="020B0604020202020204" pitchFamily="34" charset="0"/>
              </a:rPr>
              <a:t>thuật</a:t>
            </a:r>
            <a:r>
              <a:rPr lang="en-US" sz="2200" dirty="0">
                <a:solidFill>
                  <a:schemeClr val="bg2"/>
                </a:solidFill>
                <a:latin typeface="Arial" panose="020B0604020202020204" pitchFamily="34" charset="0"/>
              </a:rPr>
              <a:t> </a:t>
            </a:r>
            <a:r>
              <a:rPr lang="en-US" sz="2200" dirty="0" err="1">
                <a:solidFill>
                  <a:schemeClr val="bg2"/>
                </a:solidFill>
                <a:latin typeface="Arial" panose="020B0604020202020204" pitchFamily="34" charset="0"/>
              </a:rPr>
              <a:t>số</a:t>
            </a:r>
            <a:r>
              <a:rPr lang="en-US" sz="2200" dirty="0">
                <a:solidFill>
                  <a:schemeClr val="bg2"/>
                </a:solidFill>
                <a:latin typeface="Arial" panose="020B0604020202020204" pitchFamily="34" charset="0"/>
              </a:rPr>
              <a:t> </a:t>
            </a:r>
            <a:r>
              <a:rPr lang="en-US" sz="2200" dirty="0" err="1">
                <a:solidFill>
                  <a:schemeClr val="bg2"/>
                </a:solidFill>
                <a:latin typeface="Arial" panose="020B0604020202020204" pitchFamily="34" charset="0"/>
              </a:rPr>
              <a:t>trong</a:t>
            </a:r>
            <a:r>
              <a:rPr lang="en-US" sz="2200" dirty="0">
                <a:solidFill>
                  <a:schemeClr val="bg2"/>
                </a:solidFill>
                <a:latin typeface="Arial" panose="020B0604020202020204" pitchFamily="34" charset="0"/>
              </a:rPr>
              <a:t> </a:t>
            </a:r>
            <a:r>
              <a:rPr lang="en-US" sz="2200" b="1" dirty="0" err="1">
                <a:solidFill>
                  <a:schemeClr val="bg2">
                    <a:lumMod val="75000"/>
                    <a:lumOff val="25000"/>
                  </a:schemeClr>
                </a:solidFill>
                <a:latin typeface="Arial" panose="020B0604020202020204" pitchFamily="34" charset="0"/>
              </a:rPr>
              <a:t>Luật</a:t>
            </a:r>
            <a:r>
              <a:rPr lang="en-US" sz="2200" b="1" dirty="0">
                <a:solidFill>
                  <a:schemeClr val="bg2">
                    <a:lumMod val="75000"/>
                    <a:lumOff val="25000"/>
                  </a:schemeClr>
                </a:solidFill>
                <a:latin typeface="Arial" panose="020B0604020202020204" pitchFamily="34" charset="0"/>
              </a:rPr>
              <a:t> BVQLNTD </a:t>
            </a:r>
            <a:r>
              <a:rPr lang="en-US" sz="2200" b="1" dirty="0" err="1">
                <a:solidFill>
                  <a:schemeClr val="bg2">
                    <a:lumMod val="75000"/>
                    <a:lumOff val="25000"/>
                  </a:schemeClr>
                </a:solidFill>
                <a:latin typeface="Arial" panose="020B0604020202020204" pitchFamily="34" charset="0"/>
              </a:rPr>
              <a:t>mới</a:t>
            </a:r>
            <a:r>
              <a:rPr lang="en-US" sz="2200" b="1" dirty="0">
                <a:solidFill>
                  <a:schemeClr val="bg2">
                    <a:lumMod val="75000"/>
                    <a:lumOff val="25000"/>
                  </a:schemeClr>
                </a:solidFill>
                <a:latin typeface="Arial" panose="020B0604020202020204" pitchFamily="34" charset="0"/>
              </a:rPr>
              <a:t> </a:t>
            </a:r>
            <a:r>
              <a:rPr lang="en-US" sz="2200" b="1" dirty="0" err="1">
                <a:solidFill>
                  <a:schemeClr val="bg2">
                    <a:lumMod val="75000"/>
                    <a:lumOff val="25000"/>
                  </a:schemeClr>
                </a:solidFill>
                <a:latin typeface="Arial" panose="020B0604020202020204" pitchFamily="34" charset="0"/>
              </a:rPr>
              <a:t>của</a:t>
            </a:r>
            <a:r>
              <a:rPr lang="en-US" sz="2200" b="1" dirty="0">
                <a:solidFill>
                  <a:schemeClr val="bg2">
                    <a:lumMod val="75000"/>
                    <a:lumOff val="25000"/>
                  </a:schemeClr>
                </a:solidFill>
                <a:latin typeface="Arial" panose="020B0604020202020204" pitchFamily="34" charset="0"/>
              </a:rPr>
              <a:t> </a:t>
            </a:r>
            <a:r>
              <a:rPr lang="en-US" sz="2200" b="1" dirty="0" err="1">
                <a:solidFill>
                  <a:schemeClr val="bg2">
                    <a:lumMod val="75000"/>
                    <a:lumOff val="25000"/>
                  </a:schemeClr>
                </a:solidFill>
                <a:latin typeface="Arial" panose="020B0604020202020204" pitchFamily="34" charset="0"/>
              </a:rPr>
              <a:t>Việt</a:t>
            </a:r>
            <a:r>
              <a:rPr lang="en-US" sz="2200" b="1" dirty="0">
                <a:solidFill>
                  <a:schemeClr val="bg2">
                    <a:lumMod val="75000"/>
                    <a:lumOff val="25000"/>
                  </a:schemeClr>
                </a:solidFill>
                <a:latin typeface="Arial" panose="020B0604020202020204" pitchFamily="34" charset="0"/>
              </a:rPr>
              <a:t> Nam</a:t>
            </a:r>
            <a:endParaRPr lang="en-AU" sz="2200" baseline="0" dirty="0">
              <a:solidFill>
                <a:schemeClr val="bg2"/>
              </a:solidFill>
            </a:endParaRPr>
          </a:p>
          <a:p>
            <a:endParaRPr lang="en-AU" sz="2200" dirty="0"/>
          </a:p>
        </p:txBody>
      </p:sp>
      <p:pic>
        <p:nvPicPr>
          <p:cNvPr id="7" name="Picture 6">
            <a:extLst>
              <a:ext uri="{FF2B5EF4-FFF2-40B4-BE49-F238E27FC236}">
                <a16:creationId xmlns:a16="http://schemas.microsoft.com/office/drawing/2014/main" id="{14CF2497-D2FF-175A-2E38-ABC5E95AB587}"/>
              </a:ext>
            </a:extLst>
          </p:cNvPr>
          <p:cNvPicPr>
            <a:picLocks noChangeAspect="1"/>
          </p:cNvPicPr>
          <p:nvPr/>
        </p:nvPicPr>
        <p:blipFill rotWithShape="1">
          <a:blip r:embed="rId3"/>
          <a:srcRect r="5202"/>
          <a:stretch/>
        </p:blipFill>
        <p:spPr>
          <a:xfrm>
            <a:off x="293763" y="1743122"/>
            <a:ext cx="6129376" cy="4417046"/>
          </a:xfrm>
          <a:prstGeom prst="rect">
            <a:avLst/>
          </a:prstGeom>
        </p:spPr>
      </p:pic>
    </p:spTree>
    <p:extLst>
      <p:ext uri="{BB962C8B-B14F-4D97-AF65-F5344CB8AC3E}">
        <p14:creationId xmlns:p14="http://schemas.microsoft.com/office/powerpoint/2010/main" val="1776255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7239F2-D29E-851E-0CF5-61F27570545A}"/>
              </a:ext>
            </a:extLst>
          </p:cNvPr>
          <p:cNvSpPr>
            <a:spLocks noGrp="1"/>
          </p:cNvSpPr>
          <p:nvPr>
            <p:ph type="title"/>
          </p:nvPr>
        </p:nvSpPr>
        <p:spPr/>
        <p:txBody>
          <a:bodyPr/>
          <a:lstStyle/>
          <a:p>
            <a:r>
              <a:rPr lang="en-AU" dirty="0" err="1"/>
              <a:t>Trách</a:t>
            </a:r>
            <a:r>
              <a:rPr lang="en-AU" dirty="0"/>
              <a:t> </a:t>
            </a:r>
            <a:r>
              <a:rPr lang="en-AU" dirty="0" err="1"/>
              <a:t>nhiệm</a:t>
            </a:r>
            <a:r>
              <a:rPr lang="en-AU" dirty="0"/>
              <a:t> </a:t>
            </a:r>
            <a:r>
              <a:rPr lang="en-AU" dirty="0" err="1"/>
              <a:t>của</a:t>
            </a:r>
            <a:r>
              <a:rPr lang="en-AU" dirty="0"/>
              <a:t> </a:t>
            </a:r>
            <a:r>
              <a:rPr lang="en-AU" dirty="0" err="1"/>
              <a:t>nền</a:t>
            </a:r>
            <a:r>
              <a:rPr lang="en-AU" dirty="0"/>
              <a:t> </a:t>
            </a:r>
            <a:r>
              <a:rPr lang="en-AU" dirty="0" err="1"/>
              <a:t>tảng</a:t>
            </a:r>
            <a:r>
              <a:rPr lang="en-AU" dirty="0"/>
              <a:t> </a:t>
            </a:r>
            <a:r>
              <a:rPr lang="en-AU" dirty="0" err="1"/>
              <a:t>kỹ</a:t>
            </a:r>
            <a:r>
              <a:rPr lang="en-AU" dirty="0"/>
              <a:t> </a:t>
            </a:r>
            <a:r>
              <a:rPr lang="en-AU" dirty="0" err="1"/>
              <a:t>thuật</a:t>
            </a:r>
            <a:r>
              <a:rPr lang="en-AU" dirty="0"/>
              <a:t> </a:t>
            </a:r>
            <a:r>
              <a:rPr lang="en-AU" dirty="0" err="1"/>
              <a:t>số</a:t>
            </a:r>
            <a:r>
              <a:rPr lang="en-AU" dirty="0"/>
              <a:t> </a:t>
            </a:r>
            <a:r>
              <a:rPr lang="en-AU" dirty="0" err="1"/>
              <a:t>đối</a:t>
            </a:r>
            <a:r>
              <a:rPr lang="en-AU" dirty="0"/>
              <a:t> v</a:t>
            </a:r>
            <a:r>
              <a:rPr lang="en-US" dirty="0" err="1"/>
              <a:t>ới</a:t>
            </a:r>
            <a:r>
              <a:rPr lang="en-US" dirty="0"/>
              <a:t> </a:t>
            </a:r>
            <a:r>
              <a:rPr lang="en-US" dirty="0" err="1"/>
              <a:t>người</a:t>
            </a:r>
            <a:r>
              <a:rPr lang="en-US" dirty="0"/>
              <a:t> </a:t>
            </a:r>
            <a:r>
              <a:rPr lang="en-US" dirty="0" err="1"/>
              <a:t>tiêu</a:t>
            </a:r>
            <a:r>
              <a:rPr lang="en-US" dirty="0"/>
              <a:t> </a:t>
            </a:r>
            <a:r>
              <a:rPr lang="en-US" dirty="0" err="1"/>
              <a:t>dùng</a:t>
            </a:r>
            <a:endParaRPr lang="en-AU" dirty="0"/>
          </a:p>
        </p:txBody>
      </p:sp>
      <p:sp>
        <p:nvSpPr>
          <p:cNvPr id="5" name="Content Placeholder 4">
            <a:extLst>
              <a:ext uri="{FF2B5EF4-FFF2-40B4-BE49-F238E27FC236}">
                <a16:creationId xmlns:a16="http://schemas.microsoft.com/office/drawing/2014/main" id="{2E7D6D5E-1A93-DE29-3014-81B7DF75F375}"/>
              </a:ext>
            </a:extLst>
          </p:cNvPr>
          <p:cNvSpPr>
            <a:spLocks noGrp="1"/>
          </p:cNvSpPr>
          <p:nvPr>
            <p:ph idx="1"/>
          </p:nvPr>
        </p:nvSpPr>
        <p:spPr>
          <a:xfrm>
            <a:off x="712100" y="1658144"/>
            <a:ext cx="7679342" cy="4968123"/>
          </a:xfrm>
        </p:spPr>
        <p:txBody>
          <a:bodyPr/>
          <a:lstStyle/>
          <a:p>
            <a:pPr marL="0" indent="0">
              <a:buNone/>
            </a:pPr>
            <a:r>
              <a:rPr lang="en-US" sz="2000" dirty="0">
                <a:solidFill>
                  <a:schemeClr val="bg2"/>
                </a:solidFill>
              </a:rPr>
              <a:t>.</a:t>
            </a:r>
          </a:p>
          <a:p>
            <a:r>
              <a:rPr lang="en-US" sz="2000" b="1" dirty="0">
                <a:solidFill>
                  <a:schemeClr val="bg2"/>
                </a:solidFill>
                <a:hlinkClick r:id="rId3"/>
              </a:rPr>
              <a:t>Cam </a:t>
            </a:r>
            <a:r>
              <a:rPr lang="en-US" sz="2000" b="1" dirty="0" err="1">
                <a:solidFill>
                  <a:schemeClr val="bg2"/>
                </a:solidFill>
                <a:hlinkClick r:id="rId3"/>
              </a:rPr>
              <a:t>kết</a:t>
            </a:r>
            <a:r>
              <a:rPr lang="en-US" sz="2000" b="1" dirty="0">
                <a:solidFill>
                  <a:schemeClr val="bg2"/>
                </a:solidFill>
                <a:hlinkClick r:id="rId3"/>
              </a:rPr>
              <a:t> An </a:t>
            </a:r>
            <a:r>
              <a:rPr lang="en-US" sz="2000" b="1" dirty="0" err="1">
                <a:solidFill>
                  <a:schemeClr val="bg2"/>
                </a:solidFill>
                <a:hlinkClick r:id="rId3"/>
              </a:rPr>
              <a:t>toàn</a:t>
            </a:r>
            <a:r>
              <a:rPr lang="en-US" sz="2000" b="1" dirty="0">
                <a:solidFill>
                  <a:schemeClr val="bg2"/>
                </a:solidFill>
                <a:hlinkClick r:id="rId3"/>
              </a:rPr>
              <a:t> </a:t>
            </a:r>
            <a:r>
              <a:rPr lang="en-US" sz="2000" b="1" dirty="0" err="1">
                <a:solidFill>
                  <a:schemeClr val="bg2"/>
                </a:solidFill>
                <a:hlinkClick r:id="rId3"/>
              </a:rPr>
              <a:t>sản</a:t>
            </a:r>
            <a:r>
              <a:rPr lang="en-US" sz="2000" b="1" dirty="0">
                <a:solidFill>
                  <a:schemeClr val="bg2"/>
                </a:solidFill>
                <a:hlinkClick r:id="rId3"/>
              </a:rPr>
              <a:t> </a:t>
            </a:r>
            <a:r>
              <a:rPr lang="en-US" sz="2000" b="1" dirty="0" err="1">
                <a:solidFill>
                  <a:schemeClr val="bg2"/>
                </a:solidFill>
                <a:hlinkClick r:id="rId3"/>
              </a:rPr>
              <a:t>phẩm</a:t>
            </a:r>
            <a:r>
              <a:rPr lang="en-US" sz="2000" b="1" dirty="0">
                <a:solidFill>
                  <a:schemeClr val="bg2"/>
                </a:solidFill>
                <a:hlinkClick r:id="rId3"/>
              </a:rPr>
              <a:t> </a:t>
            </a:r>
            <a:r>
              <a:rPr lang="en-US" sz="2000" b="1" dirty="0" err="1">
                <a:solidFill>
                  <a:schemeClr val="bg2"/>
                </a:solidFill>
                <a:hlinkClick r:id="rId3"/>
              </a:rPr>
              <a:t>Úc</a:t>
            </a:r>
            <a:r>
              <a:rPr lang="en-US" sz="2000" b="1" dirty="0">
                <a:solidFill>
                  <a:schemeClr val="bg2"/>
                </a:solidFill>
                <a:hlinkClick r:id="rId3"/>
              </a:rPr>
              <a:t> (Australian Product Safety Pledge) </a:t>
            </a:r>
            <a:r>
              <a:rPr lang="en-US" sz="2000" dirty="0" err="1">
                <a:solidFill>
                  <a:schemeClr val="bg2"/>
                </a:solidFill>
              </a:rPr>
              <a:t>nhằm</a:t>
            </a:r>
            <a:r>
              <a:rPr lang="en-US" sz="2000" dirty="0">
                <a:solidFill>
                  <a:schemeClr val="bg2"/>
                </a:solidFill>
              </a:rPr>
              <a:t> </a:t>
            </a:r>
            <a:r>
              <a:rPr lang="en-US" sz="2000" dirty="0" err="1">
                <a:solidFill>
                  <a:schemeClr val="bg2"/>
                </a:solidFill>
              </a:rPr>
              <a:t>bảo</a:t>
            </a:r>
            <a:r>
              <a:rPr lang="en-US" sz="2000" dirty="0">
                <a:solidFill>
                  <a:schemeClr val="bg2"/>
                </a:solidFill>
              </a:rPr>
              <a:t> </a:t>
            </a:r>
            <a:r>
              <a:rPr lang="en-US" sz="2000" dirty="0" err="1">
                <a:solidFill>
                  <a:schemeClr val="bg2"/>
                </a:solidFill>
              </a:rPr>
              <a:t>vệ</a:t>
            </a:r>
            <a:r>
              <a:rPr lang="en-US" sz="2000" dirty="0">
                <a:solidFill>
                  <a:schemeClr val="bg2"/>
                </a:solidFill>
              </a:rPr>
              <a:t> </a:t>
            </a:r>
            <a:r>
              <a:rPr lang="en-US" sz="2000" dirty="0" err="1">
                <a:solidFill>
                  <a:schemeClr val="bg2"/>
                </a:solidFill>
              </a:rPr>
              <a:t>quyền</a:t>
            </a:r>
            <a:r>
              <a:rPr lang="en-US" sz="2000" dirty="0">
                <a:solidFill>
                  <a:schemeClr val="bg2"/>
                </a:solidFill>
              </a:rPr>
              <a:t> </a:t>
            </a:r>
            <a:r>
              <a:rPr lang="en-US" sz="2000" dirty="0" err="1">
                <a:solidFill>
                  <a:schemeClr val="bg2"/>
                </a:solidFill>
              </a:rPr>
              <a:t>lợi</a:t>
            </a:r>
            <a:r>
              <a:rPr lang="en-US" sz="2000" dirty="0">
                <a:solidFill>
                  <a:schemeClr val="bg2"/>
                </a:solidFill>
              </a:rPr>
              <a:t> </a:t>
            </a:r>
            <a:r>
              <a:rPr lang="en-US" sz="2000" dirty="0" err="1">
                <a:solidFill>
                  <a:schemeClr val="bg2"/>
                </a:solidFill>
              </a:rPr>
              <a:t>người</a:t>
            </a:r>
            <a:r>
              <a:rPr lang="en-US" sz="2000" dirty="0">
                <a:solidFill>
                  <a:schemeClr val="bg2"/>
                </a:solidFill>
              </a:rPr>
              <a:t> </a:t>
            </a:r>
            <a:r>
              <a:rPr lang="en-US" sz="2000" dirty="0" err="1">
                <a:solidFill>
                  <a:schemeClr val="bg2"/>
                </a:solidFill>
              </a:rPr>
              <a:t>tiêu</a:t>
            </a:r>
            <a:r>
              <a:rPr lang="en-US" sz="2000" dirty="0">
                <a:solidFill>
                  <a:schemeClr val="bg2"/>
                </a:solidFill>
              </a:rPr>
              <a:t> </a:t>
            </a:r>
            <a:r>
              <a:rPr lang="en-US" sz="2000" dirty="0" err="1">
                <a:solidFill>
                  <a:schemeClr val="bg2"/>
                </a:solidFill>
              </a:rPr>
              <a:t>dùng</a:t>
            </a:r>
            <a:endParaRPr lang="en-US" sz="2000" dirty="0"/>
          </a:p>
          <a:p>
            <a:pPr lvl="1"/>
            <a:r>
              <a:rPr lang="en-US" sz="2000" dirty="0" err="1"/>
              <a:t>Sáng</a:t>
            </a:r>
            <a:r>
              <a:rPr lang="en-US" sz="2000" dirty="0"/>
              <a:t> </a:t>
            </a:r>
            <a:r>
              <a:rPr lang="en-US" sz="2000" dirty="0" err="1"/>
              <a:t>kiến</a:t>
            </a:r>
            <a:r>
              <a:rPr lang="en-US" sz="2000" dirty="0"/>
              <a:t> </a:t>
            </a:r>
            <a:r>
              <a:rPr lang="en-US" sz="2000" dirty="0" err="1"/>
              <a:t>tự</a:t>
            </a:r>
            <a:r>
              <a:rPr lang="en-US" sz="2000" dirty="0"/>
              <a:t> </a:t>
            </a:r>
            <a:r>
              <a:rPr lang="en-US" sz="2000" dirty="0" err="1"/>
              <a:t>nguyện</a:t>
            </a:r>
            <a:r>
              <a:rPr lang="en-US" sz="2000" dirty="0"/>
              <a:t> </a:t>
            </a:r>
            <a:r>
              <a:rPr lang="en-US" sz="2000" dirty="0" err="1"/>
              <a:t>yêu</a:t>
            </a:r>
            <a:r>
              <a:rPr lang="en-US" sz="2000" dirty="0"/>
              <a:t> </a:t>
            </a:r>
            <a:r>
              <a:rPr lang="en-US" sz="2000" dirty="0" err="1"/>
              <a:t>cầu</a:t>
            </a:r>
            <a:r>
              <a:rPr lang="en-US" sz="2000" dirty="0"/>
              <a:t> </a:t>
            </a:r>
            <a:r>
              <a:rPr lang="en-US" sz="2000" dirty="0" err="1"/>
              <a:t>chợ</a:t>
            </a:r>
            <a:r>
              <a:rPr lang="en-US" sz="2000" dirty="0"/>
              <a:t> </a:t>
            </a:r>
            <a:r>
              <a:rPr lang="en-US" sz="2000" dirty="0" err="1"/>
              <a:t>trực</a:t>
            </a:r>
            <a:r>
              <a:rPr lang="en-US" sz="2000" dirty="0"/>
              <a:t> </a:t>
            </a:r>
            <a:r>
              <a:rPr lang="en-US" sz="2000" dirty="0" err="1"/>
              <a:t>tuyến</a:t>
            </a:r>
            <a:r>
              <a:rPr lang="en-US" sz="2000" dirty="0"/>
              <a:t> cam </a:t>
            </a:r>
            <a:r>
              <a:rPr lang="en-US" sz="2000" dirty="0" err="1"/>
              <a:t>kết</a:t>
            </a:r>
            <a:r>
              <a:rPr lang="en-US" sz="2000" dirty="0"/>
              <a:t> </a:t>
            </a:r>
            <a:r>
              <a:rPr lang="en-US" sz="2000" dirty="0" err="1"/>
              <a:t>loại</a:t>
            </a:r>
            <a:r>
              <a:rPr lang="en-US" sz="2000" dirty="0"/>
              <a:t> </a:t>
            </a:r>
            <a:r>
              <a:rPr lang="en-US" sz="2000" dirty="0" err="1"/>
              <a:t>bỏ</a:t>
            </a:r>
            <a:r>
              <a:rPr lang="en-US" sz="2000" dirty="0"/>
              <a:t> </a:t>
            </a:r>
            <a:r>
              <a:rPr lang="en-US" sz="2000" dirty="0" err="1"/>
              <a:t>danh</a:t>
            </a:r>
            <a:r>
              <a:rPr lang="en-US" sz="2000" dirty="0"/>
              <a:t> </a:t>
            </a:r>
            <a:r>
              <a:rPr lang="en-US" sz="2000" dirty="0" err="1"/>
              <a:t>sách</a:t>
            </a:r>
            <a:r>
              <a:rPr lang="en-US" sz="2000" dirty="0"/>
              <a:t> </a:t>
            </a:r>
            <a:r>
              <a:rPr lang="en-US" sz="2000" dirty="0" err="1"/>
              <a:t>các</a:t>
            </a:r>
            <a:r>
              <a:rPr lang="en-US" sz="2000" dirty="0"/>
              <a:t> </a:t>
            </a:r>
            <a:r>
              <a:rPr lang="en-US" sz="2000" dirty="0" err="1"/>
              <a:t>sản</a:t>
            </a:r>
            <a:r>
              <a:rPr lang="en-US" sz="2000" dirty="0"/>
              <a:t> </a:t>
            </a:r>
            <a:r>
              <a:rPr lang="en-US" sz="2000" dirty="0" err="1"/>
              <a:t>phẩm</a:t>
            </a:r>
            <a:r>
              <a:rPr lang="en-US" sz="2000" dirty="0"/>
              <a:t> </a:t>
            </a:r>
            <a:r>
              <a:rPr lang="en-US" sz="2000" dirty="0" err="1"/>
              <a:t>không</a:t>
            </a:r>
            <a:r>
              <a:rPr lang="en-US" sz="2000" dirty="0"/>
              <a:t> an </a:t>
            </a:r>
            <a:r>
              <a:rPr lang="en-US" sz="2000" dirty="0" err="1"/>
              <a:t>toàn</a:t>
            </a:r>
            <a:r>
              <a:rPr lang="en-US" sz="2000" dirty="0"/>
              <a:t> </a:t>
            </a:r>
            <a:r>
              <a:rPr lang="en-US" sz="2000" dirty="0" err="1"/>
              <a:t>và</a:t>
            </a:r>
            <a:r>
              <a:rPr lang="en-US" sz="2000" dirty="0"/>
              <a:t> </a:t>
            </a:r>
            <a:r>
              <a:rPr lang="en-US" sz="2000" dirty="0" err="1"/>
              <a:t>thực</a:t>
            </a:r>
            <a:r>
              <a:rPr lang="en-US" sz="2000" dirty="0"/>
              <a:t> </a:t>
            </a:r>
            <a:r>
              <a:rPr lang="en-US" sz="2000" dirty="0" err="1"/>
              <a:t>hiện</a:t>
            </a:r>
            <a:r>
              <a:rPr lang="en-US" sz="2000" dirty="0"/>
              <a:t> </a:t>
            </a:r>
            <a:r>
              <a:rPr lang="en-US" sz="2000" dirty="0" err="1"/>
              <a:t>báo</a:t>
            </a:r>
            <a:r>
              <a:rPr lang="en-US" sz="2000" dirty="0"/>
              <a:t> </a:t>
            </a:r>
            <a:r>
              <a:rPr lang="en-US" sz="2000" dirty="0" err="1"/>
              <a:t>cáo</a:t>
            </a:r>
            <a:r>
              <a:rPr lang="en-US" sz="2000" dirty="0"/>
              <a:t> ACCC hang </a:t>
            </a:r>
            <a:r>
              <a:rPr lang="en-US" sz="2000" dirty="0" err="1"/>
              <a:t>năm</a:t>
            </a:r>
            <a:r>
              <a:rPr lang="en-US" sz="2000" dirty="0"/>
              <a:t> </a:t>
            </a:r>
          </a:p>
          <a:p>
            <a:pPr lvl="1"/>
            <a:endParaRPr lang="en-US" sz="2000" dirty="0">
              <a:solidFill>
                <a:schemeClr val="bg2"/>
              </a:solidFill>
            </a:endParaRPr>
          </a:p>
          <a:p>
            <a:pPr lvl="1"/>
            <a:r>
              <a:rPr lang="en-US" sz="2000" dirty="0" err="1">
                <a:solidFill>
                  <a:schemeClr val="bg2"/>
                </a:solidFill>
              </a:rPr>
              <a:t>Các</a:t>
            </a:r>
            <a:r>
              <a:rPr lang="en-US" sz="2000" dirty="0">
                <a:solidFill>
                  <a:schemeClr val="bg2"/>
                </a:solidFill>
              </a:rPr>
              <a:t> </a:t>
            </a:r>
            <a:r>
              <a:rPr lang="en-US" sz="2000" dirty="0" err="1">
                <a:solidFill>
                  <a:schemeClr val="bg2"/>
                </a:solidFill>
              </a:rPr>
              <a:t>đơn</a:t>
            </a:r>
            <a:r>
              <a:rPr lang="en-US" sz="2000" dirty="0">
                <a:solidFill>
                  <a:schemeClr val="bg2"/>
                </a:solidFill>
              </a:rPr>
              <a:t> </a:t>
            </a:r>
            <a:r>
              <a:rPr lang="en-US" sz="2000" dirty="0" err="1">
                <a:solidFill>
                  <a:schemeClr val="bg2"/>
                </a:solidFill>
              </a:rPr>
              <a:t>vị</a:t>
            </a:r>
            <a:r>
              <a:rPr lang="en-US" sz="2000" dirty="0">
                <a:solidFill>
                  <a:schemeClr val="bg2"/>
                </a:solidFill>
              </a:rPr>
              <a:t> </a:t>
            </a:r>
            <a:r>
              <a:rPr lang="en-US" sz="2000" dirty="0" err="1">
                <a:solidFill>
                  <a:schemeClr val="bg2"/>
                </a:solidFill>
              </a:rPr>
              <a:t>ký</a:t>
            </a:r>
            <a:r>
              <a:rPr lang="en-US" sz="2000" dirty="0">
                <a:solidFill>
                  <a:schemeClr val="bg2"/>
                </a:solidFill>
              </a:rPr>
              <a:t> </a:t>
            </a:r>
            <a:r>
              <a:rPr lang="en-US" sz="2000" dirty="0" err="1">
                <a:solidFill>
                  <a:schemeClr val="bg2"/>
                </a:solidFill>
              </a:rPr>
              <a:t>kết</a:t>
            </a:r>
            <a:r>
              <a:rPr lang="en-US" sz="2000" dirty="0">
                <a:solidFill>
                  <a:schemeClr val="bg2"/>
                </a:solidFill>
              </a:rPr>
              <a:t> bao </a:t>
            </a:r>
            <a:r>
              <a:rPr lang="en-US" sz="2000" dirty="0" err="1">
                <a:solidFill>
                  <a:schemeClr val="bg2"/>
                </a:solidFill>
              </a:rPr>
              <a:t>gồm</a:t>
            </a:r>
            <a:r>
              <a:rPr lang="en-US" sz="2000" dirty="0">
                <a:solidFill>
                  <a:schemeClr val="bg2"/>
                </a:solidFill>
              </a:rPr>
              <a:t> </a:t>
            </a:r>
            <a:r>
              <a:rPr lang="en-US" sz="2000" b="1" dirty="0">
                <a:solidFill>
                  <a:schemeClr val="accent1"/>
                </a:solidFill>
              </a:rPr>
              <a:t>AliExpress, Amazon Australia, eBay Australia </a:t>
            </a:r>
            <a:r>
              <a:rPr lang="en-US" sz="2000" b="1" dirty="0" err="1">
                <a:solidFill>
                  <a:schemeClr val="accent1"/>
                </a:solidFill>
              </a:rPr>
              <a:t>và</a:t>
            </a:r>
            <a:r>
              <a:rPr lang="en-US" sz="2000" b="1" dirty="0">
                <a:solidFill>
                  <a:schemeClr val="accent1"/>
                </a:solidFill>
              </a:rPr>
              <a:t> MyDeal.com.au</a:t>
            </a:r>
          </a:p>
          <a:p>
            <a:pPr lvl="1"/>
            <a:r>
              <a:rPr lang="en-US" sz="2000" dirty="0" err="1">
                <a:solidFill>
                  <a:schemeClr val="bg2"/>
                </a:solidFill>
              </a:rPr>
              <a:t>Trong</a:t>
            </a:r>
            <a:r>
              <a:rPr lang="en-US" sz="2000" dirty="0">
                <a:solidFill>
                  <a:schemeClr val="bg2"/>
                </a:solidFill>
              </a:rPr>
              <a:t> </a:t>
            </a:r>
            <a:r>
              <a:rPr lang="en-US" sz="2000" dirty="0" err="1">
                <a:solidFill>
                  <a:schemeClr val="bg2"/>
                </a:solidFill>
              </a:rPr>
              <a:t>năm</a:t>
            </a:r>
            <a:r>
              <a:rPr lang="en-US" sz="2000" dirty="0">
                <a:solidFill>
                  <a:schemeClr val="bg2"/>
                </a:solidFill>
              </a:rPr>
              <a:t> </a:t>
            </a:r>
            <a:r>
              <a:rPr lang="en-US" sz="2000" dirty="0" err="1">
                <a:solidFill>
                  <a:schemeClr val="bg2"/>
                </a:solidFill>
              </a:rPr>
              <a:t>tài</a:t>
            </a:r>
            <a:r>
              <a:rPr lang="en-US" sz="2000" dirty="0">
                <a:solidFill>
                  <a:schemeClr val="bg2"/>
                </a:solidFill>
              </a:rPr>
              <a:t> </a:t>
            </a:r>
            <a:r>
              <a:rPr lang="en-US" sz="2000" dirty="0" err="1">
                <a:solidFill>
                  <a:schemeClr val="bg2"/>
                </a:solidFill>
              </a:rPr>
              <a:t>chính</a:t>
            </a:r>
            <a:r>
              <a:rPr lang="en-US" sz="2000" dirty="0">
                <a:solidFill>
                  <a:schemeClr val="bg2"/>
                </a:solidFill>
              </a:rPr>
              <a:t> tr</a:t>
            </a:r>
            <a:r>
              <a:rPr lang="vi-VN" sz="2000" dirty="0">
                <a:solidFill>
                  <a:schemeClr val="bg2"/>
                </a:solidFill>
              </a:rPr>
              <a:t>ư</a:t>
            </a:r>
            <a:r>
              <a:rPr lang="en-US" sz="2000" dirty="0" err="1">
                <a:solidFill>
                  <a:schemeClr val="bg2"/>
                </a:solidFill>
              </a:rPr>
              <a:t>ớc</a:t>
            </a:r>
            <a:r>
              <a:rPr lang="en-US" sz="2000" dirty="0">
                <a:solidFill>
                  <a:schemeClr val="bg2"/>
                </a:solidFill>
              </a:rPr>
              <a:t>, </a:t>
            </a:r>
            <a:r>
              <a:rPr lang="en-US" sz="2000" dirty="0" err="1">
                <a:solidFill>
                  <a:schemeClr val="bg2"/>
                </a:solidFill>
              </a:rPr>
              <a:t>có</a:t>
            </a:r>
            <a:r>
              <a:rPr lang="en-US" sz="2000" dirty="0">
                <a:solidFill>
                  <a:schemeClr val="bg2"/>
                </a:solidFill>
              </a:rPr>
              <a:t> h</a:t>
            </a:r>
            <a:r>
              <a:rPr lang="vi-VN" sz="2000" dirty="0">
                <a:solidFill>
                  <a:schemeClr val="bg2"/>
                </a:solidFill>
              </a:rPr>
              <a:t>ơ</a:t>
            </a:r>
            <a:r>
              <a:rPr lang="en-US" sz="2000" dirty="0">
                <a:solidFill>
                  <a:schemeClr val="bg2"/>
                </a:solidFill>
              </a:rPr>
              <a:t>n 15.000 </a:t>
            </a:r>
            <a:r>
              <a:rPr lang="en-US" sz="2000" dirty="0" err="1">
                <a:solidFill>
                  <a:schemeClr val="bg2"/>
                </a:solidFill>
              </a:rPr>
              <a:t>sản</a:t>
            </a:r>
            <a:r>
              <a:rPr lang="en-US" sz="2000" dirty="0">
                <a:solidFill>
                  <a:schemeClr val="bg2"/>
                </a:solidFill>
              </a:rPr>
              <a:t> </a:t>
            </a:r>
            <a:r>
              <a:rPr lang="en-US" sz="2000" dirty="0" err="1">
                <a:solidFill>
                  <a:schemeClr val="bg2"/>
                </a:solidFill>
              </a:rPr>
              <a:t>phẩm</a:t>
            </a:r>
            <a:r>
              <a:rPr lang="en-US" sz="2000" dirty="0">
                <a:solidFill>
                  <a:schemeClr val="bg2"/>
                </a:solidFill>
              </a:rPr>
              <a:t> </a:t>
            </a:r>
            <a:r>
              <a:rPr lang="en-US" sz="2000" dirty="0" err="1">
                <a:solidFill>
                  <a:schemeClr val="bg2"/>
                </a:solidFill>
              </a:rPr>
              <a:t>có</a:t>
            </a:r>
            <a:r>
              <a:rPr lang="en-US" sz="2000" dirty="0">
                <a:solidFill>
                  <a:schemeClr val="bg2"/>
                </a:solidFill>
              </a:rPr>
              <a:t> </a:t>
            </a:r>
            <a:r>
              <a:rPr lang="en-US" sz="2000" dirty="0" err="1">
                <a:solidFill>
                  <a:schemeClr val="bg2"/>
                </a:solidFill>
              </a:rPr>
              <a:t>khả</a:t>
            </a:r>
            <a:r>
              <a:rPr lang="en-US" sz="2000" dirty="0">
                <a:solidFill>
                  <a:schemeClr val="bg2"/>
                </a:solidFill>
              </a:rPr>
              <a:t> </a:t>
            </a:r>
            <a:r>
              <a:rPr lang="en-US" sz="2000" dirty="0" err="1">
                <a:solidFill>
                  <a:schemeClr val="bg2"/>
                </a:solidFill>
              </a:rPr>
              <a:t>năng</a:t>
            </a:r>
            <a:r>
              <a:rPr lang="en-US" sz="2000" dirty="0">
                <a:solidFill>
                  <a:schemeClr val="bg2"/>
                </a:solidFill>
              </a:rPr>
              <a:t> </a:t>
            </a:r>
            <a:r>
              <a:rPr lang="en-US" sz="2000" dirty="0" err="1">
                <a:solidFill>
                  <a:schemeClr val="bg2"/>
                </a:solidFill>
              </a:rPr>
              <a:t>là</a:t>
            </a:r>
            <a:r>
              <a:rPr lang="en-US" sz="2000" dirty="0">
                <a:solidFill>
                  <a:schemeClr val="bg2"/>
                </a:solidFill>
              </a:rPr>
              <a:t> </a:t>
            </a:r>
            <a:r>
              <a:rPr lang="en-US" sz="2000" dirty="0" err="1">
                <a:solidFill>
                  <a:schemeClr val="bg2"/>
                </a:solidFill>
              </a:rPr>
              <a:t>không</a:t>
            </a:r>
            <a:r>
              <a:rPr lang="en-US" sz="2000" dirty="0">
                <a:solidFill>
                  <a:schemeClr val="bg2"/>
                </a:solidFill>
              </a:rPr>
              <a:t> an </a:t>
            </a:r>
            <a:r>
              <a:rPr lang="en-US" sz="2000" dirty="0" err="1">
                <a:solidFill>
                  <a:schemeClr val="bg2"/>
                </a:solidFill>
              </a:rPr>
              <a:t>toàn</a:t>
            </a:r>
            <a:r>
              <a:rPr lang="en-US" sz="2000" dirty="0">
                <a:solidFill>
                  <a:schemeClr val="bg2"/>
                </a:solidFill>
              </a:rPr>
              <a:t> đ</a:t>
            </a:r>
            <a:r>
              <a:rPr lang="vi-VN" sz="2000" dirty="0">
                <a:solidFill>
                  <a:schemeClr val="bg2"/>
                </a:solidFill>
              </a:rPr>
              <a:t>ư</a:t>
            </a:r>
            <a:r>
              <a:rPr lang="en-US" sz="2000" dirty="0" err="1">
                <a:solidFill>
                  <a:schemeClr val="bg2"/>
                </a:solidFill>
              </a:rPr>
              <a:t>ợc</a:t>
            </a:r>
            <a:r>
              <a:rPr lang="en-US" sz="2000" dirty="0">
                <a:solidFill>
                  <a:schemeClr val="bg2"/>
                </a:solidFill>
              </a:rPr>
              <a:t> </a:t>
            </a:r>
            <a:r>
              <a:rPr lang="en-US" sz="2000" dirty="0" err="1">
                <a:solidFill>
                  <a:schemeClr val="bg2"/>
                </a:solidFill>
              </a:rPr>
              <a:t>các</a:t>
            </a:r>
            <a:r>
              <a:rPr lang="en-US" sz="2000" dirty="0">
                <a:solidFill>
                  <a:schemeClr val="bg2"/>
                </a:solidFill>
              </a:rPr>
              <a:t> </a:t>
            </a:r>
            <a:r>
              <a:rPr lang="en-US" sz="2000" dirty="0" err="1">
                <a:solidFill>
                  <a:schemeClr val="bg2"/>
                </a:solidFill>
              </a:rPr>
              <a:t>đơn</a:t>
            </a:r>
            <a:r>
              <a:rPr lang="en-US" sz="2000" dirty="0">
                <a:solidFill>
                  <a:schemeClr val="bg2"/>
                </a:solidFill>
              </a:rPr>
              <a:t> </a:t>
            </a:r>
            <a:r>
              <a:rPr lang="en-US" sz="2000" dirty="0" err="1">
                <a:solidFill>
                  <a:schemeClr val="bg2"/>
                </a:solidFill>
              </a:rPr>
              <a:t>vị</a:t>
            </a:r>
            <a:r>
              <a:rPr lang="en-US" sz="2000" dirty="0">
                <a:solidFill>
                  <a:schemeClr val="bg2"/>
                </a:solidFill>
              </a:rPr>
              <a:t> </a:t>
            </a:r>
            <a:r>
              <a:rPr lang="en-US" sz="2000" dirty="0" err="1">
                <a:solidFill>
                  <a:schemeClr val="bg2"/>
                </a:solidFill>
              </a:rPr>
              <a:t>tham</a:t>
            </a:r>
            <a:r>
              <a:rPr lang="en-US" sz="2000" dirty="0">
                <a:solidFill>
                  <a:schemeClr val="bg2"/>
                </a:solidFill>
              </a:rPr>
              <a:t> </a:t>
            </a:r>
            <a:r>
              <a:rPr lang="en-US" sz="2000" dirty="0" err="1">
                <a:solidFill>
                  <a:schemeClr val="bg2"/>
                </a:solidFill>
              </a:rPr>
              <a:t>gia</a:t>
            </a:r>
            <a:r>
              <a:rPr lang="en-US" sz="2000" dirty="0">
                <a:solidFill>
                  <a:schemeClr val="bg2"/>
                </a:solidFill>
              </a:rPr>
              <a:t> </a:t>
            </a:r>
            <a:r>
              <a:rPr lang="en-US" sz="2000" dirty="0" err="1">
                <a:solidFill>
                  <a:schemeClr val="bg2"/>
                </a:solidFill>
              </a:rPr>
              <a:t>ký</a:t>
            </a:r>
            <a:r>
              <a:rPr lang="en-US" sz="2000" dirty="0">
                <a:solidFill>
                  <a:schemeClr val="bg2"/>
                </a:solidFill>
              </a:rPr>
              <a:t> </a:t>
            </a:r>
            <a:r>
              <a:rPr lang="en-US" sz="2000" dirty="0" err="1">
                <a:solidFill>
                  <a:schemeClr val="bg2"/>
                </a:solidFill>
              </a:rPr>
              <a:t>kết</a:t>
            </a:r>
            <a:r>
              <a:rPr lang="en-US" sz="2000" dirty="0">
                <a:solidFill>
                  <a:schemeClr val="bg2"/>
                </a:solidFill>
              </a:rPr>
              <a:t> đ</a:t>
            </a:r>
            <a:r>
              <a:rPr lang="vi-VN" sz="2000" dirty="0">
                <a:solidFill>
                  <a:schemeClr val="bg2"/>
                </a:solidFill>
              </a:rPr>
              <a:t>ư</a:t>
            </a:r>
            <a:r>
              <a:rPr lang="en-US" sz="2000" dirty="0">
                <a:solidFill>
                  <a:schemeClr val="bg2"/>
                </a:solidFill>
              </a:rPr>
              <a:t>a ra </a:t>
            </a:r>
            <a:r>
              <a:rPr lang="en-US" sz="2000" dirty="0" err="1">
                <a:solidFill>
                  <a:schemeClr val="bg2"/>
                </a:solidFill>
              </a:rPr>
              <a:t>khỏi</a:t>
            </a:r>
            <a:r>
              <a:rPr lang="en-US" sz="2000" dirty="0">
                <a:solidFill>
                  <a:schemeClr val="bg2"/>
                </a:solidFill>
              </a:rPr>
              <a:t> </a:t>
            </a:r>
            <a:r>
              <a:rPr lang="en-US" sz="2000" dirty="0" err="1">
                <a:solidFill>
                  <a:schemeClr val="bg2"/>
                </a:solidFill>
              </a:rPr>
              <a:t>danh</a:t>
            </a:r>
            <a:r>
              <a:rPr lang="en-US" sz="2000" dirty="0">
                <a:solidFill>
                  <a:schemeClr val="bg2"/>
                </a:solidFill>
              </a:rPr>
              <a:t> </a:t>
            </a:r>
            <a:r>
              <a:rPr lang="en-US" sz="2000" dirty="0" err="1">
                <a:solidFill>
                  <a:schemeClr val="bg2"/>
                </a:solidFill>
              </a:rPr>
              <a:t>sách</a:t>
            </a:r>
            <a:r>
              <a:rPr lang="en-US" sz="2000" dirty="0">
                <a:solidFill>
                  <a:schemeClr val="bg2"/>
                </a:solidFill>
              </a:rPr>
              <a:t>.</a:t>
            </a:r>
          </a:p>
          <a:p>
            <a:r>
              <a:rPr lang="en-US" sz="2000" dirty="0" err="1">
                <a:solidFill>
                  <a:schemeClr val="bg2"/>
                </a:solidFill>
              </a:rPr>
              <a:t>Người</a:t>
            </a:r>
            <a:r>
              <a:rPr lang="en-US" sz="2000" dirty="0">
                <a:solidFill>
                  <a:schemeClr val="bg2"/>
                </a:solidFill>
              </a:rPr>
              <a:t> </a:t>
            </a:r>
            <a:r>
              <a:rPr lang="en-US" sz="2000" dirty="0" err="1">
                <a:solidFill>
                  <a:schemeClr val="bg2"/>
                </a:solidFill>
              </a:rPr>
              <a:t>tiêu</a:t>
            </a:r>
            <a:r>
              <a:rPr lang="en-US" sz="2000" dirty="0">
                <a:solidFill>
                  <a:schemeClr val="bg2"/>
                </a:solidFill>
              </a:rPr>
              <a:t> </a:t>
            </a:r>
            <a:r>
              <a:rPr lang="en-US" sz="2000" dirty="0" err="1">
                <a:solidFill>
                  <a:schemeClr val="bg2"/>
                </a:solidFill>
              </a:rPr>
              <a:t>dùng</a:t>
            </a:r>
            <a:r>
              <a:rPr lang="en-US" sz="2000" dirty="0">
                <a:solidFill>
                  <a:schemeClr val="bg2"/>
                </a:solidFill>
              </a:rPr>
              <a:t> </a:t>
            </a:r>
            <a:r>
              <a:rPr lang="en-US" sz="2000" dirty="0" err="1">
                <a:solidFill>
                  <a:schemeClr val="bg2"/>
                </a:solidFill>
              </a:rPr>
              <a:t>cũng</a:t>
            </a:r>
            <a:r>
              <a:rPr lang="en-US" sz="2000" dirty="0">
                <a:solidFill>
                  <a:schemeClr val="bg2"/>
                </a:solidFill>
              </a:rPr>
              <a:t> </a:t>
            </a:r>
            <a:r>
              <a:rPr lang="en-US" sz="2000" dirty="0" err="1">
                <a:solidFill>
                  <a:schemeClr val="bg2"/>
                </a:solidFill>
              </a:rPr>
              <a:t>có</a:t>
            </a:r>
            <a:r>
              <a:rPr lang="en-US" sz="2000" dirty="0">
                <a:solidFill>
                  <a:schemeClr val="bg2"/>
                </a:solidFill>
              </a:rPr>
              <a:t> </a:t>
            </a:r>
            <a:r>
              <a:rPr lang="en-US" sz="2000" dirty="0" err="1">
                <a:solidFill>
                  <a:schemeClr val="bg2"/>
                </a:solidFill>
              </a:rPr>
              <a:t>thể</a:t>
            </a:r>
            <a:r>
              <a:rPr lang="en-US" sz="2000" dirty="0">
                <a:solidFill>
                  <a:schemeClr val="bg2"/>
                </a:solidFill>
              </a:rPr>
              <a:t> </a:t>
            </a:r>
            <a:r>
              <a:rPr lang="en-US" sz="2000" dirty="0" err="1">
                <a:solidFill>
                  <a:schemeClr val="bg2"/>
                </a:solidFill>
              </a:rPr>
              <a:t>phản</a:t>
            </a:r>
            <a:r>
              <a:rPr lang="en-US" sz="2000" dirty="0">
                <a:solidFill>
                  <a:schemeClr val="bg2"/>
                </a:solidFill>
              </a:rPr>
              <a:t> </a:t>
            </a:r>
            <a:r>
              <a:rPr lang="en-US" sz="2000" dirty="0" err="1">
                <a:solidFill>
                  <a:schemeClr val="bg2"/>
                </a:solidFill>
              </a:rPr>
              <a:t>ánh</a:t>
            </a:r>
            <a:r>
              <a:rPr lang="en-US" sz="2000" dirty="0">
                <a:solidFill>
                  <a:schemeClr val="bg2"/>
                </a:solidFill>
              </a:rPr>
              <a:t>, </a:t>
            </a:r>
            <a:r>
              <a:rPr lang="en-US" sz="2000" dirty="0" err="1">
                <a:solidFill>
                  <a:schemeClr val="bg2"/>
                </a:solidFill>
              </a:rPr>
              <a:t>yêu</a:t>
            </a:r>
            <a:r>
              <a:rPr lang="en-US" sz="2000" dirty="0">
                <a:solidFill>
                  <a:schemeClr val="bg2"/>
                </a:solidFill>
              </a:rPr>
              <a:t> </a:t>
            </a:r>
            <a:r>
              <a:rPr lang="en-US" sz="2000" dirty="0" err="1">
                <a:solidFill>
                  <a:schemeClr val="bg2"/>
                </a:solidFill>
              </a:rPr>
              <a:t>cầu</a:t>
            </a:r>
            <a:r>
              <a:rPr lang="en-US" sz="2000" dirty="0">
                <a:solidFill>
                  <a:schemeClr val="bg2"/>
                </a:solidFill>
              </a:rPr>
              <a:t> ng</a:t>
            </a:r>
            <a:r>
              <a:rPr lang="vi-VN" sz="2000" dirty="0">
                <a:solidFill>
                  <a:schemeClr val="bg2"/>
                </a:solidFill>
              </a:rPr>
              <a:t>ư</a:t>
            </a:r>
            <a:r>
              <a:rPr lang="en-US" sz="2000" dirty="0" err="1">
                <a:solidFill>
                  <a:schemeClr val="bg2"/>
                </a:solidFill>
              </a:rPr>
              <a:t>ời</a:t>
            </a:r>
            <a:r>
              <a:rPr lang="en-US" sz="2000" dirty="0">
                <a:solidFill>
                  <a:schemeClr val="bg2"/>
                </a:solidFill>
              </a:rPr>
              <a:t> </a:t>
            </a:r>
            <a:r>
              <a:rPr lang="en-US" sz="2000" dirty="0" err="1">
                <a:solidFill>
                  <a:schemeClr val="bg2"/>
                </a:solidFill>
              </a:rPr>
              <a:t>bán</a:t>
            </a:r>
            <a:r>
              <a:rPr lang="en-US" sz="2000" dirty="0">
                <a:solidFill>
                  <a:schemeClr val="bg2"/>
                </a:solidFill>
              </a:rPr>
              <a:t> </a:t>
            </a:r>
            <a:r>
              <a:rPr lang="en-US" sz="2000" dirty="0" err="1">
                <a:solidFill>
                  <a:schemeClr val="bg2"/>
                </a:solidFill>
              </a:rPr>
              <a:t>bảo</a:t>
            </a:r>
            <a:r>
              <a:rPr lang="en-US" sz="2000" dirty="0">
                <a:solidFill>
                  <a:schemeClr val="bg2"/>
                </a:solidFill>
              </a:rPr>
              <a:t> </a:t>
            </a:r>
            <a:r>
              <a:rPr lang="en-US" sz="2000" dirty="0" err="1">
                <a:solidFill>
                  <a:schemeClr val="bg2"/>
                </a:solidFill>
              </a:rPr>
              <a:t>vệ</a:t>
            </a:r>
            <a:r>
              <a:rPr lang="en-US" sz="2000" dirty="0">
                <a:solidFill>
                  <a:schemeClr val="bg2"/>
                </a:solidFill>
              </a:rPr>
              <a:t> </a:t>
            </a:r>
            <a:r>
              <a:rPr lang="en-US" sz="2000" dirty="0" err="1">
                <a:solidFill>
                  <a:schemeClr val="bg2"/>
                </a:solidFill>
              </a:rPr>
              <a:t>quyền</a:t>
            </a:r>
            <a:r>
              <a:rPr lang="en-US" sz="2000" dirty="0">
                <a:solidFill>
                  <a:schemeClr val="bg2"/>
                </a:solidFill>
              </a:rPr>
              <a:t> </a:t>
            </a:r>
            <a:r>
              <a:rPr lang="en-US" sz="2000" dirty="0" err="1">
                <a:solidFill>
                  <a:schemeClr val="bg2"/>
                </a:solidFill>
              </a:rPr>
              <a:t>lợi</a:t>
            </a:r>
            <a:r>
              <a:rPr lang="en-US" sz="2000" dirty="0">
                <a:solidFill>
                  <a:schemeClr val="bg2"/>
                </a:solidFill>
              </a:rPr>
              <a:t> </a:t>
            </a:r>
            <a:r>
              <a:rPr lang="en-US" sz="2000" dirty="0" err="1">
                <a:solidFill>
                  <a:schemeClr val="bg2"/>
                </a:solidFill>
              </a:rPr>
              <a:t>liên</a:t>
            </a:r>
            <a:r>
              <a:rPr lang="en-US" sz="2000" dirty="0">
                <a:solidFill>
                  <a:schemeClr val="bg2"/>
                </a:solidFill>
              </a:rPr>
              <a:t> </a:t>
            </a:r>
            <a:r>
              <a:rPr lang="en-US" sz="2000" dirty="0" err="1">
                <a:solidFill>
                  <a:schemeClr val="bg2"/>
                </a:solidFill>
              </a:rPr>
              <a:t>quan</a:t>
            </a:r>
            <a:r>
              <a:rPr lang="en-US" sz="2000" dirty="0">
                <a:solidFill>
                  <a:schemeClr val="bg2"/>
                </a:solidFill>
              </a:rPr>
              <a:t> </a:t>
            </a:r>
            <a:r>
              <a:rPr lang="en-US" sz="2000" dirty="0" err="1">
                <a:solidFill>
                  <a:schemeClr val="bg2"/>
                </a:solidFill>
              </a:rPr>
              <a:t>đến</a:t>
            </a:r>
            <a:r>
              <a:rPr lang="en-US" sz="2000" dirty="0">
                <a:solidFill>
                  <a:schemeClr val="bg2"/>
                </a:solidFill>
              </a:rPr>
              <a:t> </a:t>
            </a:r>
            <a:r>
              <a:rPr lang="en-US" sz="2000" dirty="0" err="1">
                <a:solidFill>
                  <a:schemeClr val="bg2"/>
                </a:solidFill>
              </a:rPr>
              <a:t>những</a:t>
            </a:r>
            <a:r>
              <a:rPr lang="en-US" sz="2000" dirty="0">
                <a:solidFill>
                  <a:schemeClr val="bg2"/>
                </a:solidFill>
              </a:rPr>
              <a:t> </a:t>
            </a:r>
            <a:r>
              <a:rPr lang="en-US" sz="2000" dirty="0" err="1">
                <a:solidFill>
                  <a:schemeClr val="bg2"/>
                </a:solidFill>
              </a:rPr>
              <a:t>sản</a:t>
            </a:r>
            <a:r>
              <a:rPr lang="en-US" sz="2000" dirty="0">
                <a:solidFill>
                  <a:schemeClr val="bg2"/>
                </a:solidFill>
              </a:rPr>
              <a:t> </a:t>
            </a:r>
            <a:r>
              <a:rPr lang="en-US" sz="2000" dirty="0" err="1">
                <a:solidFill>
                  <a:schemeClr val="bg2"/>
                </a:solidFill>
              </a:rPr>
              <a:t>phẩm</a:t>
            </a:r>
            <a:r>
              <a:rPr lang="en-US" sz="2000" dirty="0">
                <a:solidFill>
                  <a:schemeClr val="bg2"/>
                </a:solidFill>
              </a:rPr>
              <a:t> </a:t>
            </a:r>
            <a:r>
              <a:rPr lang="en-US" sz="2000" dirty="0" err="1">
                <a:solidFill>
                  <a:schemeClr val="bg2"/>
                </a:solidFill>
              </a:rPr>
              <a:t>gây</a:t>
            </a:r>
            <a:r>
              <a:rPr lang="en-US" sz="2000" dirty="0">
                <a:solidFill>
                  <a:schemeClr val="bg2"/>
                </a:solidFill>
              </a:rPr>
              <a:t> </a:t>
            </a:r>
            <a:r>
              <a:rPr lang="en-US" sz="2000" dirty="0" err="1">
                <a:solidFill>
                  <a:schemeClr val="bg2"/>
                </a:solidFill>
              </a:rPr>
              <a:t>hại</a:t>
            </a:r>
            <a:r>
              <a:rPr lang="en-US" sz="2000" dirty="0">
                <a:solidFill>
                  <a:schemeClr val="bg2"/>
                </a:solidFill>
              </a:rPr>
              <a:t>.</a:t>
            </a:r>
          </a:p>
        </p:txBody>
      </p:sp>
      <p:pic>
        <p:nvPicPr>
          <p:cNvPr id="1028" name="Picture 4" descr="Thumbnail image of Australian Product Safety Pledge - Annual Report 2022 cover">
            <a:extLst>
              <a:ext uri="{FF2B5EF4-FFF2-40B4-BE49-F238E27FC236}">
                <a16:creationId xmlns:a16="http://schemas.microsoft.com/office/drawing/2014/main" id="{81B2DF01-D57C-BA75-07B9-4C1A1C9A18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7800" y="1480915"/>
            <a:ext cx="2568547" cy="36404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BF128F8-8288-9D83-712C-78C3F3EBECEA}"/>
              </a:ext>
            </a:extLst>
          </p:cNvPr>
          <p:cNvPicPr>
            <a:picLocks noChangeAspect="1"/>
          </p:cNvPicPr>
          <p:nvPr/>
        </p:nvPicPr>
        <p:blipFill>
          <a:blip r:embed="rId5"/>
          <a:stretch>
            <a:fillRect/>
          </a:stretch>
        </p:blipFill>
        <p:spPr>
          <a:xfrm>
            <a:off x="9788896" y="5177940"/>
            <a:ext cx="1448327" cy="1448327"/>
          </a:xfrm>
          <a:prstGeom prst="rect">
            <a:avLst/>
          </a:prstGeom>
        </p:spPr>
      </p:pic>
    </p:spTree>
    <p:extLst>
      <p:ext uri="{BB962C8B-B14F-4D97-AF65-F5344CB8AC3E}">
        <p14:creationId xmlns:p14="http://schemas.microsoft.com/office/powerpoint/2010/main" val="1563224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198FC4-DFAC-0302-4C81-3EB9FA2E9DB1}"/>
              </a:ext>
            </a:extLst>
          </p:cNvPr>
          <p:cNvSpPr>
            <a:spLocks noGrp="1"/>
          </p:cNvSpPr>
          <p:nvPr>
            <p:ph type="ctrTitle"/>
          </p:nvPr>
        </p:nvSpPr>
        <p:spPr/>
        <p:txBody>
          <a:bodyPr>
            <a:normAutofit/>
          </a:bodyPr>
          <a:lstStyle/>
          <a:p>
            <a:r>
              <a:rPr lang="en-AU" dirty="0" err="1"/>
              <a:t>Tổng</a:t>
            </a:r>
            <a:r>
              <a:rPr lang="en-AU" dirty="0"/>
              <a:t> </a:t>
            </a:r>
            <a:r>
              <a:rPr lang="en-AU" dirty="0" err="1"/>
              <a:t>quan</a:t>
            </a:r>
            <a:r>
              <a:rPr lang="en-AU" dirty="0"/>
              <a:t> </a:t>
            </a:r>
            <a:r>
              <a:rPr lang="en-AU" dirty="0" err="1"/>
              <a:t>về</a:t>
            </a:r>
            <a:r>
              <a:rPr lang="en-AU" dirty="0"/>
              <a:t> </a:t>
            </a:r>
            <a:r>
              <a:rPr lang="en-AU" dirty="0" err="1"/>
              <a:t>Báo</a:t>
            </a:r>
            <a:r>
              <a:rPr lang="en-AU" dirty="0"/>
              <a:t> </a:t>
            </a:r>
            <a:r>
              <a:rPr lang="en-AU" dirty="0" err="1"/>
              <a:t>cáo</a:t>
            </a:r>
            <a:r>
              <a:rPr lang="en-AU" dirty="0"/>
              <a:t> </a:t>
            </a:r>
            <a:r>
              <a:rPr lang="en-US" dirty="0" err="1"/>
              <a:t>về</a:t>
            </a:r>
            <a:r>
              <a:rPr lang="en-US" dirty="0"/>
              <a:t> </a:t>
            </a:r>
            <a:r>
              <a:rPr lang="en-US" dirty="0" err="1"/>
              <a:t>sửa</a:t>
            </a:r>
            <a:r>
              <a:rPr lang="en-US" dirty="0"/>
              <a:t> </a:t>
            </a:r>
            <a:r>
              <a:rPr lang="en-US" dirty="0" err="1"/>
              <a:t>đổi</a:t>
            </a:r>
            <a:r>
              <a:rPr lang="en-US" dirty="0"/>
              <a:t> </a:t>
            </a:r>
            <a:r>
              <a:rPr lang="en-AU" dirty="0" err="1"/>
              <a:t>quy</a:t>
            </a:r>
            <a:r>
              <a:rPr lang="en-AU" dirty="0"/>
              <a:t> </a:t>
            </a:r>
            <a:r>
              <a:rPr lang="en-AU" dirty="0" err="1"/>
              <a:t>định</a:t>
            </a:r>
            <a:r>
              <a:rPr lang="en-AU" dirty="0"/>
              <a:t> </a:t>
            </a:r>
            <a:r>
              <a:rPr lang="en-AU" dirty="0" err="1"/>
              <a:t>pháp</a:t>
            </a:r>
            <a:r>
              <a:rPr lang="en-AU" dirty="0"/>
              <a:t> </a:t>
            </a:r>
            <a:r>
              <a:rPr lang="en-AU" dirty="0" err="1"/>
              <a:t>luật</a:t>
            </a:r>
            <a:r>
              <a:rPr lang="en-AU" dirty="0"/>
              <a:t> </a:t>
            </a:r>
            <a:r>
              <a:rPr lang="en-AU" dirty="0" err="1"/>
              <a:t>của</a:t>
            </a:r>
            <a:r>
              <a:rPr lang="en-AU" dirty="0"/>
              <a:t> ACCC, </a:t>
            </a:r>
            <a:r>
              <a:rPr lang="en-AU" dirty="0" err="1"/>
              <a:t>các</a:t>
            </a:r>
            <a:r>
              <a:rPr lang="en-AU" dirty="0"/>
              <a:t> </a:t>
            </a:r>
            <a:r>
              <a:rPr lang="en-AU" dirty="0" err="1"/>
              <a:t>khuyến</a:t>
            </a:r>
            <a:r>
              <a:rPr lang="en-AU" dirty="0"/>
              <a:t> </a:t>
            </a:r>
            <a:r>
              <a:rPr lang="en-AU" dirty="0" err="1"/>
              <a:t>nghị</a:t>
            </a:r>
            <a:endParaRPr lang="en-AU" dirty="0"/>
          </a:p>
        </p:txBody>
      </p:sp>
    </p:spTree>
    <p:extLst>
      <p:ext uri="{BB962C8B-B14F-4D97-AF65-F5344CB8AC3E}">
        <p14:creationId xmlns:p14="http://schemas.microsoft.com/office/powerpoint/2010/main" val="19859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900BF-8313-C438-5F6A-CA03634D419B}"/>
              </a:ext>
            </a:extLst>
          </p:cNvPr>
          <p:cNvSpPr>
            <a:spLocks noGrp="1"/>
          </p:cNvSpPr>
          <p:nvPr>
            <p:ph type="title"/>
          </p:nvPr>
        </p:nvSpPr>
        <p:spPr>
          <a:xfrm>
            <a:off x="1796892" y="124141"/>
            <a:ext cx="8450566" cy="868958"/>
          </a:xfrm>
        </p:spPr>
        <p:txBody>
          <a:bodyPr anchor="ctr">
            <a:normAutofit/>
          </a:bodyPr>
          <a:lstStyle/>
          <a:p>
            <a:pPr algn="ctr"/>
            <a:r>
              <a:rPr lang="en-AU" dirty="0" err="1"/>
              <a:t>Khuyến</a:t>
            </a:r>
            <a:r>
              <a:rPr lang="en-AU" dirty="0"/>
              <a:t> </a:t>
            </a:r>
            <a:r>
              <a:rPr lang="en-AU" dirty="0" err="1"/>
              <a:t>nghị</a:t>
            </a:r>
            <a:r>
              <a:rPr lang="en-AU" dirty="0"/>
              <a:t> </a:t>
            </a:r>
            <a:r>
              <a:rPr lang="en-AU" dirty="0" err="1"/>
              <a:t>đối</a:t>
            </a:r>
            <a:r>
              <a:rPr lang="en-AU" dirty="0"/>
              <a:t> v</a:t>
            </a:r>
            <a:r>
              <a:rPr lang="en-US" dirty="0" err="1"/>
              <a:t>ới</a:t>
            </a:r>
            <a:r>
              <a:rPr lang="en-US" dirty="0"/>
              <a:t> </a:t>
            </a:r>
            <a:r>
              <a:rPr lang="en-US" dirty="0" err="1"/>
              <a:t>Chính</a:t>
            </a:r>
            <a:r>
              <a:rPr lang="en-US" dirty="0"/>
              <a:t> </a:t>
            </a:r>
            <a:r>
              <a:rPr lang="en-US" dirty="0" err="1"/>
              <a:t>phủ</a:t>
            </a:r>
            <a:endParaRPr lang="en-AU" dirty="0"/>
          </a:p>
        </p:txBody>
      </p:sp>
      <p:grpSp>
        <p:nvGrpSpPr>
          <p:cNvPr id="31" name="Group 30">
            <a:extLst>
              <a:ext uri="{FF2B5EF4-FFF2-40B4-BE49-F238E27FC236}">
                <a16:creationId xmlns:a16="http://schemas.microsoft.com/office/drawing/2014/main" id="{7C2226F5-D71B-5851-C9F0-B7C31CB6518B}"/>
              </a:ext>
            </a:extLst>
          </p:cNvPr>
          <p:cNvGrpSpPr/>
          <p:nvPr/>
        </p:nvGrpSpPr>
        <p:grpSpPr>
          <a:xfrm>
            <a:off x="1918099" y="812828"/>
            <a:ext cx="4068000" cy="5323377"/>
            <a:chOff x="394099" y="812827"/>
            <a:chExt cx="4068000" cy="5323377"/>
          </a:xfrm>
        </p:grpSpPr>
        <p:grpSp>
          <p:nvGrpSpPr>
            <p:cNvPr id="6" name="Group 5">
              <a:extLst>
                <a:ext uri="{FF2B5EF4-FFF2-40B4-BE49-F238E27FC236}">
                  <a16:creationId xmlns:a16="http://schemas.microsoft.com/office/drawing/2014/main" id="{36EEACD2-2F9D-27EC-2337-C7F5C54A7C01}"/>
                </a:ext>
              </a:extLst>
            </p:cNvPr>
            <p:cNvGrpSpPr/>
            <p:nvPr/>
          </p:nvGrpSpPr>
          <p:grpSpPr>
            <a:xfrm>
              <a:off x="394099" y="1325972"/>
              <a:ext cx="4068000" cy="2340000"/>
              <a:chOff x="592411" y="918721"/>
              <a:chExt cx="4068000" cy="2340000"/>
            </a:xfrm>
          </p:grpSpPr>
          <p:sp>
            <p:nvSpPr>
              <p:cNvPr id="9" name="Rectangle: Rounded Corners 8">
                <a:extLst>
                  <a:ext uri="{FF2B5EF4-FFF2-40B4-BE49-F238E27FC236}">
                    <a16:creationId xmlns:a16="http://schemas.microsoft.com/office/drawing/2014/main" id="{C6056ABD-970F-6E01-EF00-0058767AA689}"/>
                  </a:ext>
                </a:extLst>
              </p:cNvPr>
              <p:cNvSpPr/>
              <p:nvPr/>
            </p:nvSpPr>
            <p:spPr>
              <a:xfrm>
                <a:off x="592411" y="918721"/>
                <a:ext cx="4068000" cy="2340000"/>
              </a:xfrm>
              <a:prstGeom prst="roundRect">
                <a:avLst>
                  <a:gd name="adj" fmla="val 8968"/>
                </a:avLst>
              </a:prstGeom>
              <a:ln>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50193" tIns="13125" rIns="850193" bIns="13125" numCol="1" spcCol="1270" anchor="ctr" anchorCtr="0">
                <a:noAutofit/>
              </a:bodyPr>
              <a:lstStyle/>
              <a:p>
                <a:pPr algn="ctr" defTabSz="459362">
                  <a:lnSpc>
                    <a:spcPct val="90000"/>
                  </a:lnSpc>
                  <a:spcBef>
                    <a:spcPct val="0"/>
                  </a:spcBef>
                  <a:spcAft>
                    <a:spcPct val="35000"/>
                  </a:spcAft>
                </a:pPr>
                <a:endParaRPr lang="en-AU" sz="1034" b="1">
                  <a:solidFill>
                    <a:schemeClr val="bg1"/>
                  </a:solidFill>
                </a:endParaRPr>
              </a:p>
              <a:p>
                <a:pPr algn="ctr" defTabSz="459362">
                  <a:lnSpc>
                    <a:spcPct val="90000"/>
                  </a:lnSpc>
                  <a:spcBef>
                    <a:spcPct val="0"/>
                  </a:spcBef>
                  <a:spcAft>
                    <a:spcPct val="35000"/>
                  </a:spcAft>
                </a:pPr>
                <a:endParaRPr lang="en-AU" sz="1034" b="1">
                  <a:solidFill>
                    <a:schemeClr val="bg1"/>
                  </a:solidFill>
                </a:endParaRPr>
              </a:p>
              <a:p>
                <a:pPr algn="ctr" defTabSz="459362">
                  <a:lnSpc>
                    <a:spcPct val="90000"/>
                  </a:lnSpc>
                  <a:spcBef>
                    <a:spcPct val="0"/>
                  </a:spcBef>
                  <a:spcAft>
                    <a:spcPct val="35000"/>
                  </a:spcAft>
                </a:pPr>
                <a:endParaRPr lang="en-AU" sz="1034" b="1">
                  <a:solidFill>
                    <a:schemeClr val="bg1"/>
                  </a:solidFill>
                </a:endParaRPr>
              </a:p>
              <a:p>
                <a:pPr algn="ctr" defTabSz="459362">
                  <a:lnSpc>
                    <a:spcPct val="90000"/>
                  </a:lnSpc>
                  <a:spcBef>
                    <a:spcPct val="0"/>
                  </a:spcBef>
                  <a:spcAft>
                    <a:spcPct val="35000"/>
                  </a:spcAft>
                </a:pPr>
                <a:endParaRPr lang="en-AU" sz="1034" b="1">
                  <a:solidFill>
                    <a:schemeClr val="bg1"/>
                  </a:solidFill>
                </a:endParaRPr>
              </a:p>
              <a:p>
                <a:pPr algn="ctr" defTabSz="459362">
                  <a:lnSpc>
                    <a:spcPct val="90000"/>
                  </a:lnSpc>
                  <a:spcBef>
                    <a:spcPct val="0"/>
                  </a:spcBef>
                  <a:spcAft>
                    <a:spcPct val="35000"/>
                  </a:spcAft>
                </a:pPr>
                <a:endParaRPr lang="en-AU" sz="1034" b="1">
                  <a:solidFill>
                    <a:schemeClr val="bg1"/>
                  </a:solidFill>
                </a:endParaRPr>
              </a:p>
            </p:txBody>
          </p:sp>
          <p:sp>
            <p:nvSpPr>
              <p:cNvPr id="12" name="TextBox 11">
                <a:extLst>
                  <a:ext uri="{FF2B5EF4-FFF2-40B4-BE49-F238E27FC236}">
                    <a16:creationId xmlns:a16="http://schemas.microsoft.com/office/drawing/2014/main" id="{675A0A1C-7E08-C842-8CED-D390929AA317}"/>
                  </a:ext>
                </a:extLst>
              </p:cNvPr>
              <p:cNvSpPr txBox="1"/>
              <p:nvPr/>
            </p:nvSpPr>
            <p:spPr>
              <a:xfrm>
                <a:off x="772411" y="1000245"/>
                <a:ext cx="3708000" cy="584775"/>
              </a:xfrm>
              <a:prstGeom prst="rect">
                <a:avLst/>
              </a:prstGeom>
              <a:noFill/>
            </p:spPr>
            <p:txBody>
              <a:bodyPr wrap="square">
                <a:spAutoFit/>
              </a:bodyPr>
              <a:lstStyle/>
              <a:p>
                <a:pPr marL="342900" lvl="0" indent="-342900" algn="ctr">
                  <a:buAutoNum type="arabicPeriod"/>
                </a:pPr>
                <a:r>
                  <a:rPr lang="en-AU" sz="1600" b="1" dirty="0" err="1">
                    <a:solidFill>
                      <a:schemeClr val="bg2"/>
                    </a:solidFill>
                  </a:rPr>
                  <a:t>Áp</a:t>
                </a:r>
                <a:r>
                  <a:rPr lang="en-AU" sz="1600" b="1" dirty="0">
                    <a:solidFill>
                      <a:schemeClr val="bg2"/>
                    </a:solidFill>
                  </a:rPr>
                  <a:t> </a:t>
                </a:r>
                <a:r>
                  <a:rPr lang="en-AU" sz="1600" b="1" dirty="0" err="1">
                    <a:solidFill>
                      <a:schemeClr val="bg2"/>
                    </a:solidFill>
                  </a:rPr>
                  <a:t>dụng</a:t>
                </a:r>
                <a:r>
                  <a:rPr lang="en-AU" sz="1600" b="1" dirty="0">
                    <a:solidFill>
                      <a:schemeClr val="bg2"/>
                    </a:solidFill>
                  </a:rPr>
                  <a:t> </a:t>
                </a:r>
                <a:r>
                  <a:rPr lang="en-AU" sz="1600" b="1" dirty="0" err="1">
                    <a:solidFill>
                      <a:schemeClr val="bg2"/>
                    </a:solidFill>
                  </a:rPr>
                  <a:t>đối</a:t>
                </a:r>
                <a:r>
                  <a:rPr lang="en-AU" sz="1600" b="1" dirty="0">
                    <a:solidFill>
                      <a:schemeClr val="bg2"/>
                    </a:solidFill>
                  </a:rPr>
                  <a:t> v</a:t>
                </a:r>
                <a:r>
                  <a:rPr lang="en-US" sz="1600" b="1" dirty="0" err="1">
                    <a:solidFill>
                      <a:schemeClr val="bg2"/>
                    </a:solidFill>
                  </a:rPr>
                  <a:t>ới</a:t>
                </a:r>
                <a:r>
                  <a:rPr lang="en-US" sz="1600" b="1" dirty="0">
                    <a:solidFill>
                      <a:schemeClr val="bg2"/>
                    </a:solidFill>
                  </a:rPr>
                  <a:t> </a:t>
                </a:r>
                <a:r>
                  <a:rPr lang="en-US" sz="1600" b="1" dirty="0" err="1">
                    <a:solidFill>
                      <a:schemeClr val="bg2"/>
                    </a:solidFill>
                  </a:rPr>
                  <a:t>toàn</a:t>
                </a:r>
                <a:r>
                  <a:rPr lang="en-US" sz="1600" b="1" dirty="0">
                    <a:solidFill>
                      <a:schemeClr val="bg2"/>
                    </a:solidFill>
                  </a:rPr>
                  <a:t> </a:t>
                </a:r>
                <a:r>
                  <a:rPr lang="en-US" sz="1600" b="1" dirty="0" err="1">
                    <a:solidFill>
                      <a:schemeClr val="bg2"/>
                    </a:solidFill>
                  </a:rPr>
                  <a:t>bộ</a:t>
                </a:r>
                <a:endParaRPr lang="en-US" sz="1600" b="1" dirty="0">
                  <a:solidFill>
                    <a:schemeClr val="bg2"/>
                  </a:solidFill>
                </a:endParaRPr>
              </a:p>
              <a:p>
                <a:pPr lvl="0" algn="ctr"/>
                <a:r>
                  <a:rPr lang="en-US" sz="1600" b="1" dirty="0">
                    <a:solidFill>
                      <a:schemeClr val="bg2"/>
                    </a:solidFill>
                  </a:rPr>
                  <a:t>n</a:t>
                </a:r>
                <a:r>
                  <a:rPr lang="en-AU" sz="1600" b="1" dirty="0" err="1">
                    <a:solidFill>
                      <a:schemeClr val="bg2"/>
                    </a:solidFill>
                  </a:rPr>
                  <a:t>ền</a:t>
                </a:r>
                <a:r>
                  <a:rPr lang="en-AU" sz="1600" b="1" dirty="0">
                    <a:solidFill>
                      <a:schemeClr val="bg2"/>
                    </a:solidFill>
                  </a:rPr>
                  <a:t> </a:t>
                </a:r>
                <a:r>
                  <a:rPr lang="en-AU" sz="1600" b="1" dirty="0" err="1">
                    <a:solidFill>
                      <a:schemeClr val="bg2"/>
                    </a:solidFill>
                  </a:rPr>
                  <a:t>kinh</a:t>
                </a:r>
                <a:r>
                  <a:rPr lang="en-AU" sz="1600" b="1" dirty="0">
                    <a:solidFill>
                      <a:schemeClr val="bg2"/>
                    </a:solidFill>
                  </a:rPr>
                  <a:t> </a:t>
                </a:r>
                <a:r>
                  <a:rPr lang="en-AU" sz="1600" b="1" dirty="0" err="1">
                    <a:solidFill>
                      <a:schemeClr val="bg2"/>
                    </a:solidFill>
                  </a:rPr>
                  <a:t>tế</a:t>
                </a:r>
                <a:endParaRPr lang="en-AU" sz="1600" b="1" dirty="0">
                  <a:solidFill>
                    <a:schemeClr val="bg2"/>
                  </a:solidFill>
                </a:endParaRPr>
              </a:p>
            </p:txBody>
          </p:sp>
          <p:sp>
            <p:nvSpPr>
              <p:cNvPr id="15" name="Rectangle: Rounded Corners 14">
                <a:extLst>
                  <a:ext uri="{FF2B5EF4-FFF2-40B4-BE49-F238E27FC236}">
                    <a16:creationId xmlns:a16="http://schemas.microsoft.com/office/drawing/2014/main" id="{4D535A80-6C46-A5FD-E10C-7AED5D4A5C40}"/>
                  </a:ext>
                </a:extLst>
              </p:cNvPr>
              <p:cNvSpPr/>
              <p:nvPr/>
            </p:nvSpPr>
            <p:spPr>
              <a:xfrm>
                <a:off x="772411" y="2344430"/>
                <a:ext cx="3708000" cy="776090"/>
              </a:xfrm>
              <a:prstGeom prst="roundRect">
                <a:avLst>
                  <a:gd name="adj" fmla="val 20834"/>
                </a:avLst>
              </a:prstGeom>
              <a:solidFill>
                <a:schemeClr val="accent2">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6296"/>
                <a:r>
                  <a:rPr lang="en-US" sz="1600" dirty="0" err="1">
                    <a:solidFill>
                      <a:schemeClr val="bg2"/>
                    </a:solidFill>
                  </a:rPr>
                  <a:t>Củng</a:t>
                </a:r>
                <a:r>
                  <a:rPr lang="en-US" sz="1600" dirty="0">
                    <a:solidFill>
                      <a:schemeClr val="bg2"/>
                    </a:solidFill>
                  </a:rPr>
                  <a:t> </a:t>
                </a:r>
                <a:r>
                  <a:rPr lang="en-US" sz="1600" dirty="0" err="1">
                    <a:solidFill>
                      <a:schemeClr val="bg2"/>
                    </a:solidFill>
                  </a:rPr>
                  <a:t>cố</a:t>
                </a:r>
                <a:r>
                  <a:rPr lang="en-US" sz="1600" dirty="0">
                    <a:solidFill>
                      <a:schemeClr val="bg2"/>
                    </a:solidFill>
                  </a:rPr>
                  <a:t> </a:t>
                </a:r>
                <a:r>
                  <a:rPr lang="en-US" sz="1600" dirty="0" err="1">
                    <a:solidFill>
                      <a:schemeClr val="bg2"/>
                    </a:solidFill>
                  </a:rPr>
                  <a:t>pháp</a:t>
                </a:r>
                <a:r>
                  <a:rPr lang="en-US" sz="1600" dirty="0">
                    <a:solidFill>
                      <a:schemeClr val="bg2"/>
                    </a:solidFill>
                  </a:rPr>
                  <a:t> </a:t>
                </a:r>
                <a:r>
                  <a:rPr lang="en-US" sz="1600" dirty="0" err="1">
                    <a:solidFill>
                      <a:schemeClr val="bg2"/>
                    </a:solidFill>
                  </a:rPr>
                  <a:t>luật</a:t>
                </a:r>
                <a:r>
                  <a:rPr lang="en-US" sz="1600" dirty="0">
                    <a:solidFill>
                      <a:schemeClr val="bg2"/>
                    </a:solidFill>
                  </a:rPr>
                  <a:t> </a:t>
                </a:r>
                <a:r>
                  <a:rPr lang="en-US" sz="1600" dirty="0" err="1">
                    <a:solidFill>
                      <a:schemeClr val="bg2"/>
                    </a:solidFill>
                  </a:rPr>
                  <a:t>điều</a:t>
                </a:r>
                <a:r>
                  <a:rPr lang="en-US" sz="1600" dirty="0">
                    <a:solidFill>
                      <a:schemeClr val="bg2"/>
                    </a:solidFill>
                  </a:rPr>
                  <a:t> </a:t>
                </a:r>
                <a:r>
                  <a:rPr lang="en-US" sz="1600" dirty="0" err="1">
                    <a:solidFill>
                      <a:schemeClr val="bg2"/>
                    </a:solidFill>
                  </a:rPr>
                  <a:t>chỉnh</a:t>
                </a:r>
                <a:r>
                  <a:rPr lang="en-US" sz="1600" dirty="0">
                    <a:solidFill>
                      <a:schemeClr val="bg2"/>
                    </a:solidFill>
                  </a:rPr>
                  <a:t> </a:t>
                </a:r>
                <a:r>
                  <a:rPr lang="en-US" sz="1600" dirty="0" err="1">
                    <a:solidFill>
                      <a:schemeClr val="bg2"/>
                    </a:solidFill>
                  </a:rPr>
                  <a:t>các</a:t>
                </a:r>
                <a:r>
                  <a:rPr lang="en-US" sz="1600" dirty="0">
                    <a:solidFill>
                      <a:schemeClr val="bg2"/>
                    </a:solidFill>
                  </a:rPr>
                  <a:t> </a:t>
                </a:r>
                <a:r>
                  <a:rPr lang="en-US" sz="1600" dirty="0" err="1">
                    <a:solidFill>
                      <a:schemeClr val="bg2"/>
                    </a:solidFill>
                  </a:rPr>
                  <a:t>điều</a:t>
                </a:r>
                <a:r>
                  <a:rPr lang="en-US" sz="1600" dirty="0">
                    <a:solidFill>
                      <a:schemeClr val="bg2"/>
                    </a:solidFill>
                  </a:rPr>
                  <a:t> </a:t>
                </a:r>
                <a:r>
                  <a:rPr lang="en-US" sz="1600" dirty="0" err="1">
                    <a:solidFill>
                      <a:schemeClr val="bg2"/>
                    </a:solidFill>
                  </a:rPr>
                  <a:t>khoản</a:t>
                </a:r>
                <a:r>
                  <a:rPr lang="en-US" sz="1600" dirty="0">
                    <a:solidFill>
                      <a:schemeClr val="bg2"/>
                    </a:solidFill>
                  </a:rPr>
                  <a:t> </a:t>
                </a:r>
                <a:r>
                  <a:rPr lang="en-US" sz="1600" dirty="0" err="1">
                    <a:solidFill>
                      <a:schemeClr val="bg2"/>
                    </a:solidFill>
                  </a:rPr>
                  <a:t>hợp</a:t>
                </a:r>
                <a:r>
                  <a:rPr lang="en-US" sz="1600" dirty="0">
                    <a:solidFill>
                      <a:schemeClr val="bg2"/>
                    </a:solidFill>
                  </a:rPr>
                  <a:t> </a:t>
                </a:r>
                <a:r>
                  <a:rPr lang="en-US" sz="1600" dirty="0" err="1">
                    <a:solidFill>
                      <a:schemeClr val="bg2"/>
                    </a:solidFill>
                  </a:rPr>
                  <a:t>đồng</a:t>
                </a:r>
                <a:r>
                  <a:rPr lang="en-US" sz="1600" dirty="0">
                    <a:solidFill>
                      <a:schemeClr val="bg2"/>
                    </a:solidFill>
                  </a:rPr>
                  <a:t> </a:t>
                </a:r>
                <a:r>
                  <a:rPr lang="en-US" sz="1600" dirty="0" err="1">
                    <a:solidFill>
                      <a:schemeClr val="bg2"/>
                    </a:solidFill>
                  </a:rPr>
                  <a:t>không</a:t>
                </a:r>
                <a:r>
                  <a:rPr lang="en-US" sz="1600" dirty="0">
                    <a:solidFill>
                      <a:schemeClr val="bg2"/>
                    </a:solidFill>
                  </a:rPr>
                  <a:t> </a:t>
                </a:r>
                <a:r>
                  <a:rPr lang="en-US" sz="1600" dirty="0" err="1">
                    <a:solidFill>
                      <a:schemeClr val="bg2"/>
                    </a:solidFill>
                  </a:rPr>
                  <a:t>công</a:t>
                </a:r>
                <a:r>
                  <a:rPr lang="en-US" sz="1600" dirty="0">
                    <a:solidFill>
                      <a:schemeClr val="bg2"/>
                    </a:solidFill>
                  </a:rPr>
                  <a:t> </a:t>
                </a:r>
                <a:r>
                  <a:rPr lang="en-US" sz="1600" dirty="0" err="1">
                    <a:solidFill>
                      <a:schemeClr val="bg2"/>
                    </a:solidFill>
                  </a:rPr>
                  <a:t>bằng</a:t>
                </a:r>
                <a:endParaRPr lang="en-AU" sz="1600" dirty="0">
                  <a:solidFill>
                    <a:schemeClr val="bg2"/>
                  </a:solidFill>
                </a:endParaRPr>
              </a:p>
            </p:txBody>
          </p:sp>
          <p:sp>
            <p:nvSpPr>
              <p:cNvPr id="16" name="Rectangle: Rounded Corners 15">
                <a:extLst>
                  <a:ext uri="{FF2B5EF4-FFF2-40B4-BE49-F238E27FC236}">
                    <a16:creationId xmlns:a16="http://schemas.microsoft.com/office/drawing/2014/main" id="{7BDEF30E-F945-27C3-142F-6657E61A9763}"/>
                  </a:ext>
                </a:extLst>
              </p:cNvPr>
              <p:cNvSpPr/>
              <p:nvPr/>
            </p:nvSpPr>
            <p:spPr>
              <a:xfrm>
                <a:off x="772411" y="1470693"/>
                <a:ext cx="3708000" cy="776090"/>
              </a:xfrm>
              <a:prstGeom prst="roundRect">
                <a:avLst>
                  <a:gd name="adj" fmla="val 20834"/>
                </a:avLst>
              </a:prstGeom>
              <a:solidFill>
                <a:schemeClr val="accent2">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6296"/>
                <a:r>
                  <a:rPr lang="en-AU" sz="1600" dirty="0" err="1">
                    <a:solidFill>
                      <a:schemeClr val="bg2"/>
                    </a:solidFill>
                  </a:rPr>
                  <a:t>Cấm</a:t>
                </a:r>
                <a:r>
                  <a:rPr lang="en-AU" sz="1600" dirty="0">
                    <a:solidFill>
                      <a:schemeClr val="bg2"/>
                    </a:solidFill>
                  </a:rPr>
                  <a:t> </a:t>
                </a:r>
                <a:r>
                  <a:rPr lang="en-AU" sz="1600" dirty="0" err="1">
                    <a:solidFill>
                      <a:schemeClr val="bg2"/>
                    </a:solidFill>
                  </a:rPr>
                  <a:t>các</a:t>
                </a:r>
                <a:r>
                  <a:rPr lang="en-AU" sz="1600" dirty="0">
                    <a:solidFill>
                      <a:schemeClr val="bg2"/>
                    </a:solidFill>
                  </a:rPr>
                  <a:t> </a:t>
                </a:r>
                <a:r>
                  <a:rPr lang="en-AU" sz="1600" dirty="0" err="1">
                    <a:solidFill>
                      <a:schemeClr val="bg2"/>
                    </a:solidFill>
                  </a:rPr>
                  <a:t>hành</a:t>
                </a:r>
                <a:r>
                  <a:rPr lang="en-AU" sz="1600" dirty="0">
                    <a:solidFill>
                      <a:schemeClr val="bg2"/>
                    </a:solidFill>
                  </a:rPr>
                  <a:t> vi t</a:t>
                </a:r>
                <a:r>
                  <a:rPr lang="en-US" sz="1600" dirty="0" err="1">
                    <a:solidFill>
                      <a:schemeClr val="bg2"/>
                    </a:solidFill>
                  </a:rPr>
                  <a:t>hương</a:t>
                </a:r>
                <a:r>
                  <a:rPr lang="en-US" sz="1600" dirty="0">
                    <a:solidFill>
                      <a:schemeClr val="bg2"/>
                    </a:solidFill>
                  </a:rPr>
                  <a:t> </a:t>
                </a:r>
                <a:r>
                  <a:rPr lang="en-US" sz="1600" dirty="0" err="1">
                    <a:solidFill>
                      <a:schemeClr val="bg2"/>
                    </a:solidFill>
                  </a:rPr>
                  <a:t>mại</a:t>
                </a:r>
                <a:r>
                  <a:rPr lang="en-US" sz="1600" dirty="0">
                    <a:solidFill>
                      <a:schemeClr val="bg2"/>
                    </a:solidFill>
                  </a:rPr>
                  <a:t> </a:t>
                </a:r>
                <a:r>
                  <a:rPr lang="en-US" sz="1600" dirty="0" err="1">
                    <a:solidFill>
                      <a:schemeClr val="bg2"/>
                    </a:solidFill>
                  </a:rPr>
                  <a:t>không</a:t>
                </a:r>
                <a:r>
                  <a:rPr lang="en-US" sz="1600" dirty="0">
                    <a:solidFill>
                      <a:schemeClr val="bg2"/>
                    </a:solidFill>
                  </a:rPr>
                  <a:t> </a:t>
                </a:r>
                <a:r>
                  <a:rPr lang="en-US" sz="1600" dirty="0" err="1">
                    <a:solidFill>
                      <a:schemeClr val="bg2"/>
                    </a:solidFill>
                  </a:rPr>
                  <a:t>công</a:t>
                </a:r>
                <a:r>
                  <a:rPr lang="en-US" sz="1600" dirty="0">
                    <a:solidFill>
                      <a:schemeClr val="bg2"/>
                    </a:solidFill>
                  </a:rPr>
                  <a:t> </a:t>
                </a:r>
                <a:r>
                  <a:rPr lang="en-US" sz="1600" dirty="0" err="1">
                    <a:solidFill>
                      <a:schemeClr val="bg2"/>
                    </a:solidFill>
                  </a:rPr>
                  <a:t>bằng</a:t>
                </a:r>
                <a:endParaRPr lang="en-AU" sz="1600" dirty="0">
                  <a:solidFill>
                    <a:schemeClr val="bg2"/>
                  </a:solidFill>
                </a:endParaRPr>
              </a:p>
            </p:txBody>
          </p:sp>
        </p:grpSp>
        <p:grpSp>
          <p:nvGrpSpPr>
            <p:cNvPr id="5" name="Group 4">
              <a:extLst>
                <a:ext uri="{FF2B5EF4-FFF2-40B4-BE49-F238E27FC236}">
                  <a16:creationId xmlns:a16="http://schemas.microsoft.com/office/drawing/2014/main" id="{F0B010D8-7126-2B30-7A70-F15F2531025A}"/>
                </a:ext>
              </a:extLst>
            </p:cNvPr>
            <p:cNvGrpSpPr/>
            <p:nvPr/>
          </p:nvGrpSpPr>
          <p:grpSpPr>
            <a:xfrm>
              <a:off x="394099" y="3796204"/>
              <a:ext cx="4068000" cy="2340000"/>
              <a:chOff x="790707" y="3731103"/>
              <a:chExt cx="4068000" cy="2340000"/>
            </a:xfrm>
          </p:grpSpPr>
          <p:sp>
            <p:nvSpPr>
              <p:cNvPr id="10" name="Rectangle: Rounded Corners 9">
                <a:extLst>
                  <a:ext uri="{FF2B5EF4-FFF2-40B4-BE49-F238E27FC236}">
                    <a16:creationId xmlns:a16="http://schemas.microsoft.com/office/drawing/2014/main" id="{9823804C-29F7-A6EA-8B39-FED03F1A3E6F}"/>
                  </a:ext>
                </a:extLst>
              </p:cNvPr>
              <p:cNvSpPr/>
              <p:nvPr/>
            </p:nvSpPr>
            <p:spPr>
              <a:xfrm>
                <a:off x="790707" y="3731103"/>
                <a:ext cx="4068000" cy="2340000"/>
              </a:xfrm>
              <a:prstGeom prst="roundRect">
                <a:avLst>
                  <a:gd name="adj" fmla="val 8968"/>
                </a:avLst>
              </a:prstGeom>
              <a:solidFill>
                <a:schemeClr val="accent2">
                  <a:lumMod val="60000"/>
                  <a:lumOff val="40000"/>
                </a:schemeClr>
              </a:solidFill>
              <a:ln>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50193" tIns="13125" rIns="850193" bIns="13125" numCol="1" spcCol="1270" anchor="ctr" anchorCtr="0">
                <a:noAutofit/>
              </a:bodyPr>
              <a:lstStyle/>
              <a:p>
                <a:pPr algn="ctr" defTabSz="459362">
                  <a:lnSpc>
                    <a:spcPct val="90000"/>
                  </a:lnSpc>
                  <a:spcBef>
                    <a:spcPct val="0"/>
                  </a:spcBef>
                  <a:spcAft>
                    <a:spcPct val="35000"/>
                  </a:spcAft>
                </a:pPr>
                <a:endParaRPr lang="en-AU" sz="1034" b="1">
                  <a:solidFill>
                    <a:schemeClr val="bg1"/>
                  </a:solidFill>
                </a:endParaRPr>
              </a:p>
              <a:p>
                <a:pPr algn="ctr" defTabSz="459362">
                  <a:lnSpc>
                    <a:spcPct val="90000"/>
                  </a:lnSpc>
                  <a:spcBef>
                    <a:spcPct val="0"/>
                  </a:spcBef>
                  <a:spcAft>
                    <a:spcPct val="35000"/>
                  </a:spcAft>
                </a:pPr>
                <a:endParaRPr lang="en-AU" sz="1034" b="1">
                  <a:solidFill>
                    <a:schemeClr val="bg1"/>
                  </a:solidFill>
                </a:endParaRPr>
              </a:p>
              <a:p>
                <a:pPr algn="ctr" defTabSz="459362">
                  <a:lnSpc>
                    <a:spcPct val="90000"/>
                  </a:lnSpc>
                  <a:spcBef>
                    <a:spcPct val="0"/>
                  </a:spcBef>
                  <a:spcAft>
                    <a:spcPct val="35000"/>
                  </a:spcAft>
                </a:pPr>
                <a:endParaRPr lang="en-AU" sz="1034" b="1">
                  <a:solidFill>
                    <a:schemeClr val="bg1"/>
                  </a:solidFill>
                </a:endParaRPr>
              </a:p>
              <a:p>
                <a:pPr algn="ctr" defTabSz="459362">
                  <a:lnSpc>
                    <a:spcPct val="90000"/>
                  </a:lnSpc>
                  <a:spcBef>
                    <a:spcPct val="0"/>
                  </a:spcBef>
                  <a:spcAft>
                    <a:spcPct val="35000"/>
                  </a:spcAft>
                </a:pPr>
                <a:endParaRPr lang="en-AU" sz="1034" b="1">
                  <a:solidFill>
                    <a:schemeClr val="bg1"/>
                  </a:solidFill>
                </a:endParaRPr>
              </a:p>
              <a:p>
                <a:pPr algn="ctr" defTabSz="459362">
                  <a:lnSpc>
                    <a:spcPct val="90000"/>
                  </a:lnSpc>
                  <a:spcBef>
                    <a:spcPct val="0"/>
                  </a:spcBef>
                  <a:spcAft>
                    <a:spcPct val="35000"/>
                  </a:spcAft>
                </a:pPr>
                <a:endParaRPr lang="en-AU" sz="1034" b="1">
                  <a:solidFill>
                    <a:schemeClr val="bg1"/>
                  </a:solidFill>
                </a:endParaRPr>
              </a:p>
            </p:txBody>
          </p:sp>
          <p:sp>
            <p:nvSpPr>
              <p:cNvPr id="13" name="TextBox 12">
                <a:extLst>
                  <a:ext uri="{FF2B5EF4-FFF2-40B4-BE49-F238E27FC236}">
                    <a16:creationId xmlns:a16="http://schemas.microsoft.com/office/drawing/2014/main" id="{58288B38-DF17-249E-689E-7D6886F2FB11}"/>
                  </a:ext>
                </a:extLst>
              </p:cNvPr>
              <p:cNvSpPr txBox="1"/>
              <p:nvPr/>
            </p:nvSpPr>
            <p:spPr>
              <a:xfrm>
                <a:off x="970707" y="3763914"/>
                <a:ext cx="3708000" cy="338554"/>
              </a:xfrm>
              <a:prstGeom prst="rect">
                <a:avLst/>
              </a:prstGeom>
              <a:noFill/>
            </p:spPr>
            <p:txBody>
              <a:bodyPr wrap="square">
                <a:spAutoFit/>
              </a:bodyPr>
              <a:lstStyle/>
              <a:p>
                <a:pPr algn="ctr" defTabSz="159445"/>
                <a:r>
                  <a:rPr lang="en-AU" sz="1600" b="1" dirty="0">
                    <a:solidFill>
                      <a:schemeClr val="bg2"/>
                    </a:solidFill>
                  </a:rPr>
                  <a:t>2. </a:t>
                </a:r>
                <a:r>
                  <a:rPr lang="en-AU" sz="1600" b="1" dirty="0" err="1">
                    <a:solidFill>
                      <a:schemeClr val="bg2"/>
                    </a:solidFill>
                  </a:rPr>
                  <a:t>Nền</a:t>
                </a:r>
                <a:r>
                  <a:rPr lang="en-AU" sz="1600" b="1" dirty="0">
                    <a:solidFill>
                      <a:schemeClr val="bg2"/>
                    </a:solidFill>
                  </a:rPr>
                  <a:t> </a:t>
                </a:r>
                <a:r>
                  <a:rPr lang="en-AU" sz="1600" b="1" dirty="0" err="1">
                    <a:solidFill>
                      <a:schemeClr val="bg2"/>
                    </a:solidFill>
                  </a:rPr>
                  <a:t>tảng</a:t>
                </a:r>
                <a:r>
                  <a:rPr lang="en-AU" sz="1600" b="1" dirty="0">
                    <a:solidFill>
                      <a:schemeClr val="bg2"/>
                    </a:solidFill>
                  </a:rPr>
                  <a:t> </a:t>
                </a:r>
                <a:r>
                  <a:rPr lang="en-AU" sz="1600" b="1" dirty="0" err="1">
                    <a:solidFill>
                      <a:schemeClr val="bg2"/>
                    </a:solidFill>
                  </a:rPr>
                  <a:t>kỹ</a:t>
                </a:r>
                <a:r>
                  <a:rPr lang="en-AU" sz="1600" b="1" dirty="0">
                    <a:solidFill>
                      <a:schemeClr val="bg2"/>
                    </a:solidFill>
                  </a:rPr>
                  <a:t> </a:t>
                </a:r>
                <a:r>
                  <a:rPr lang="en-AU" sz="1600" b="1" dirty="0" err="1">
                    <a:solidFill>
                      <a:schemeClr val="bg2"/>
                    </a:solidFill>
                  </a:rPr>
                  <a:t>thuật</a:t>
                </a:r>
                <a:r>
                  <a:rPr lang="en-AU" sz="1600" b="1" dirty="0">
                    <a:solidFill>
                      <a:schemeClr val="bg2"/>
                    </a:solidFill>
                  </a:rPr>
                  <a:t> </a:t>
                </a:r>
                <a:r>
                  <a:rPr lang="en-AU" sz="1600" b="1" dirty="0" err="1">
                    <a:solidFill>
                      <a:schemeClr val="bg2"/>
                    </a:solidFill>
                  </a:rPr>
                  <a:t>số</a:t>
                </a:r>
                <a:r>
                  <a:rPr lang="en-AU" sz="1600" b="1" dirty="0">
                    <a:solidFill>
                      <a:schemeClr val="bg2"/>
                    </a:solidFill>
                  </a:rPr>
                  <a:t> </a:t>
                </a:r>
                <a:r>
                  <a:rPr lang="en-AU" sz="1600" b="1" dirty="0" err="1">
                    <a:solidFill>
                      <a:schemeClr val="bg2"/>
                    </a:solidFill>
                  </a:rPr>
                  <a:t>trung</a:t>
                </a:r>
                <a:r>
                  <a:rPr lang="en-AU" sz="1600" b="1" dirty="0">
                    <a:solidFill>
                      <a:schemeClr val="bg2"/>
                    </a:solidFill>
                  </a:rPr>
                  <a:t> </a:t>
                </a:r>
                <a:r>
                  <a:rPr lang="en-AU" sz="1600" b="1" dirty="0" err="1">
                    <a:solidFill>
                      <a:schemeClr val="bg2"/>
                    </a:solidFill>
                  </a:rPr>
                  <a:t>gian</a:t>
                </a:r>
                <a:endParaRPr lang="en-AU" sz="1600" b="1" dirty="0">
                  <a:solidFill>
                    <a:schemeClr val="bg2"/>
                  </a:solidFill>
                </a:endParaRPr>
              </a:p>
            </p:txBody>
          </p:sp>
          <p:sp>
            <p:nvSpPr>
              <p:cNvPr id="17" name="Rectangle: Rounded Corners 16">
                <a:extLst>
                  <a:ext uri="{FF2B5EF4-FFF2-40B4-BE49-F238E27FC236}">
                    <a16:creationId xmlns:a16="http://schemas.microsoft.com/office/drawing/2014/main" id="{39AE9DEF-E7B8-F50F-347B-D575D1A097C9}"/>
                  </a:ext>
                </a:extLst>
              </p:cNvPr>
              <p:cNvSpPr/>
              <p:nvPr/>
            </p:nvSpPr>
            <p:spPr>
              <a:xfrm>
                <a:off x="970707" y="5207450"/>
                <a:ext cx="3708000" cy="764326"/>
              </a:xfrm>
              <a:prstGeom prst="roundRect">
                <a:avLst>
                  <a:gd name="adj" fmla="val 20834"/>
                </a:avLst>
              </a:prstGeom>
              <a:solidFill>
                <a:schemeClr val="accent2">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
                <a:r>
                  <a:rPr lang="en-AU" sz="1600" dirty="0" err="1">
                    <a:solidFill>
                      <a:schemeClr val="bg2"/>
                    </a:solidFill>
                  </a:rPr>
                  <a:t>Áp</a:t>
                </a:r>
                <a:r>
                  <a:rPr lang="en-AU" sz="1600" dirty="0">
                    <a:solidFill>
                      <a:schemeClr val="bg2"/>
                    </a:solidFill>
                  </a:rPr>
                  <a:t> </a:t>
                </a:r>
                <a:r>
                  <a:rPr lang="en-AU" sz="1600" dirty="0" err="1">
                    <a:solidFill>
                      <a:schemeClr val="bg2"/>
                    </a:solidFill>
                  </a:rPr>
                  <a:t>dụng</a:t>
                </a:r>
                <a:r>
                  <a:rPr lang="en-AU" sz="1600" dirty="0">
                    <a:solidFill>
                      <a:schemeClr val="bg2"/>
                    </a:solidFill>
                  </a:rPr>
                  <a:t> </a:t>
                </a:r>
                <a:r>
                  <a:rPr lang="en-AU" sz="1600" dirty="0" err="1">
                    <a:solidFill>
                      <a:schemeClr val="bg2"/>
                    </a:solidFill>
                  </a:rPr>
                  <a:t>quy</a:t>
                </a:r>
                <a:r>
                  <a:rPr lang="en-AU" sz="1600" dirty="0">
                    <a:solidFill>
                      <a:schemeClr val="bg2"/>
                    </a:solidFill>
                  </a:rPr>
                  <a:t> </a:t>
                </a:r>
                <a:r>
                  <a:rPr lang="en-AU" sz="1600" dirty="0" err="1">
                    <a:solidFill>
                      <a:schemeClr val="bg2"/>
                    </a:solidFill>
                  </a:rPr>
                  <a:t>trình</a:t>
                </a:r>
                <a:r>
                  <a:rPr lang="en-AU" sz="1600" dirty="0">
                    <a:solidFill>
                      <a:schemeClr val="bg2"/>
                    </a:solidFill>
                  </a:rPr>
                  <a:t> </a:t>
                </a:r>
                <a:r>
                  <a:rPr lang="en-AU" sz="1600" dirty="0" err="1">
                    <a:solidFill>
                      <a:schemeClr val="bg2"/>
                    </a:solidFill>
                  </a:rPr>
                  <a:t>giải</a:t>
                </a:r>
                <a:r>
                  <a:rPr lang="en-AU" sz="1600" dirty="0">
                    <a:solidFill>
                      <a:schemeClr val="bg2"/>
                    </a:solidFill>
                  </a:rPr>
                  <a:t> </a:t>
                </a:r>
                <a:r>
                  <a:rPr lang="en-AU" sz="1600" dirty="0" err="1">
                    <a:solidFill>
                      <a:schemeClr val="bg2"/>
                    </a:solidFill>
                  </a:rPr>
                  <a:t>quyết</a:t>
                </a:r>
                <a:r>
                  <a:rPr lang="en-AU" sz="1600" dirty="0">
                    <a:solidFill>
                      <a:schemeClr val="bg2"/>
                    </a:solidFill>
                  </a:rPr>
                  <a:t> </a:t>
                </a:r>
                <a:r>
                  <a:rPr lang="en-AU" sz="1600" dirty="0" err="1">
                    <a:solidFill>
                      <a:schemeClr val="bg2"/>
                    </a:solidFill>
                  </a:rPr>
                  <a:t>tranh</a:t>
                </a:r>
                <a:r>
                  <a:rPr lang="en-AU" sz="1600" dirty="0">
                    <a:solidFill>
                      <a:schemeClr val="bg2"/>
                    </a:solidFill>
                  </a:rPr>
                  <a:t> </a:t>
                </a:r>
                <a:r>
                  <a:rPr lang="en-AU" sz="1600" dirty="0" err="1">
                    <a:solidFill>
                      <a:schemeClr val="bg2"/>
                    </a:solidFill>
                  </a:rPr>
                  <a:t>chấp</a:t>
                </a:r>
                <a:r>
                  <a:rPr lang="en-AU" sz="1600" dirty="0">
                    <a:solidFill>
                      <a:schemeClr val="bg2"/>
                    </a:solidFill>
                  </a:rPr>
                  <a:t> ng</a:t>
                </a:r>
                <a:r>
                  <a:rPr lang="vi-VN" sz="1600" dirty="0">
                    <a:solidFill>
                      <a:schemeClr val="bg2"/>
                    </a:solidFill>
                  </a:rPr>
                  <a:t>ư</a:t>
                </a:r>
                <a:r>
                  <a:rPr lang="en-US" sz="1600" dirty="0" err="1">
                    <a:solidFill>
                      <a:schemeClr val="bg2"/>
                    </a:solidFill>
                  </a:rPr>
                  <a:t>ời</a:t>
                </a:r>
                <a:r>
                  <a:rPr lang="en-US" sz="1600" dirty="0">
                    <a:solidFill>
                      <a:schemeClr val="bg2"/>
                    </a:solidFill>
                  </a:rPr>
                  <a:t> </a:t>
                </a:r>
                <a:r>
                  <a:rPr lang="en-US" sz="1600" dirty="0" err="1">
                    <a:solidFill>
                      <a:schemeClr val="bg2"/>
                    </a:solidFill>
                  </a:rPr>
                  <a:t>tiêu</a:t>
                </a:r>
                <a:r>
                  <a:rPr lang="en-US" sz="1600" dirty="0">
                    <a:solidFill>
                      <a:schemeClr val="bg2"/>
                    </a:solidFill>
                  </a:rPr>
                  <a:t> </a:t>
                </a:r>
                <a:r>
                  <a:rPr lang="en-US" sz="1600" dirty="0" err="1">
                    <a:solidFill>
                      <a:schemeClr val="bg2"/>
                    </a:solidFill>
                  </a:rPr>
                  <a:t>dùng</a:t>
                </a:r>
                <a:endParaRPr lang="en-AU" sz="1600" dirty="0">
                  <a:solidFill>
                    <a:schemeClr val="bg2"/>
                  </a:solidFill>
                </a:endParaRPr>
              </a:p>
            </p:txBody>
          </p:sp>
          <p:sp>
            <p:nvSpPr>
              <p:cNvPr id="18" name="Rectangle: Rounded Corners 17">
                <a:extLst>
                  <a:ext uri="{FF2B5EF4-FFF2-40B4-BE49-F238E27FC236}">
                    <a16:creationId xmlns:a16="http://schemas.microsoft.com/office/drawing/2014/main" id="{AA0F3433-7668-0ED3-4292-444F7774F99B}"/>
                  </a:ext>
                </a:extLst>
              </p:cNvPr>
              <p:cNvSpPr/>
              <p:nvPr/>
            </p:nvSpPr>
            <p:spPr>
              <a:xfrm>
                <a:off x="970707" y="4348689"/>
                <a:ext cx="3708000" cy="764326"/>
              </a:xfrm>
              <a:prstGeom prst="roundRect">
                <a:avLst>
                  <a:gd name="adj" fmla="val 20834"/>
                </a:avLst>
              </a:prstGeom>
              <a:solidFill>
                <a:schemeClr val="accent2">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000"/>
                <a:r>
                  <a:rPr lang="en-AU" sz="1600" dirty="0" err="1">
                    <a:solidFill>
                      <a:schemeClr val="bg2"/>
                    </a:solidFill>
                  </a:rPr>
                  <a:t>Áp</a:t>
                </a:r>
                <a:r>
                  <a:rPr lang="en-AU" sz="1600" dirty="0">
                    <a:solidFill>
                      <a:schemeClr val="bg2"/>
                    </a:solidFill>
                  </a:rPr>
                  <a:t> </a:t>
                </a:r>
                <a:r>
                  <a:rPr lang="en-AU" sz="1600" dirty="0" err="1">
                    <a:solidFill>
                      <a:schemeClr val="bg2"/>
                    </a:solidFill>
                  </a:rPr>
                  <a:t>dụng</a:t>
                </a:r>
                <a:r>
                  <a:rPr lang="en-AU" sz="1600" dirty="0">
                    <a:solidFill>
                      <a:schemeClr val="bg2"/>
                    </a:solidFill>
                  </a:rPr>
                  <a:t> </a:t>
                </a:r>
                <a:r>
                  <a:rPr lang="en-US" sz="1600" dirty="0" err="1">
                    <a:solidFill>
                      <a:schemeClr val="bg2"/>
                    </a:solidFill>
                  </a:rPr>
                  <a:t>quy</a:t>
                </a:r>
                <a:r>
                  <a:rPr lang="en-US" sz="1600" dirty="0">
                    <a:solidFill>
                      <a:schemeClr val="bg2"/>
                    </a:solidFill>
                  </a:rPr>
                  <a:t> </a:t>
                </a:r>
                <a:r>
                  <a:rPr lang="en-US" sz="1600" dirty="0" err="1">
                    <a:solidFill>
                      <a:schemeClr val="bg2"/>
                    </a:solidFill>
                  </a:rPr>
                  <a:t>trình</a:t>
                </a:r>
                <a:r>
                  <a:rPr lang="en-US" sz="1600" dirty="0">
                    <a:solidFill>
                      <a:schemeClr val="bg2"/>
                    </a:solidFill>
                  </a:rPr>
                  <a:t> </a:t>
                </a:r>
                <a:r>
                  <a:rPr lang="en-US" sz="1600" dirty="0" err="1">
                    <a:solidFill>
                      <a:schemeClr val="bg2"/>
                    </a:solidFill>
                  </a:rPr>
                  <a:t>bắt</a:t>
                </a:r>
                <a:r>
                  <a:rPr lang="en-US" sz="1600" dirty="0">
                    <a:solidFill>
                      <a:schemeClr val="bg2"/>
                    </a:solidFill>
                  </a:rPr>
                  <a:t> </a:t>
                </a:r>
                <a:r>
                  <a:rPr lang="en-US" sz="1600" dirty="0" err="1">
                    <a:solidFill>
                      <a:schemeClr val="bg2"/>
                    </a:solidFill>
                  </a:rPr>
                  <a:t>buộc</a:t>
                </a:r>
                <a:r>
                  <a:rPr lang="en-US" sz="1600" dirty="0">
                    <a:solidFill>
                      <a:schemeClr val="bg2"/>
                    </a:solidFill>
                  </a:rPr>
                  <a:t> </a:t>
                </a:r>
                <a:r>
                  <a:rPr lang="en-US" sz="1600" dirty="0" err="1">
                    <a:solidFill>
                      <a:schemeClr val="bg2"/>
                    </a:solidFill>
                  </a:rPr>
                  <a:t>đối</a:t>
                </a:r>
                <a:r>
                  <a:rPr lang="en-US" sz="1600" dirty="0">
                    <a:solidFill>
                      <a:schemeClr val="bg2"/>
                    </a:solidFill>
                  </a:rPr>
                  <a:t> </a:t>
                </a:r>
                <a:r>
                  <a:rPr lang="en-US" sz="1600" dirty="0" err="1">
                    <a:solidFill>
                      <a:schemeClr val="bg2"/>
                    </a:solidFill>
                  </a:rPr>
                  <a:t>với</a:t>
                </a:r>
                <a:r>
                  <a:rPr lang="en-US" sz="1600" dirty="0">
                    <a:solidFill>
                      <a:schemeClr val="bg2"/>
                    </a:solidFill>
                  </a:rPr>
                  <a:t> </a:t>
                </a:r>
                <a:r>
                  <a:rPr lang="en-US" sz="1600" dirty="0" err="1">
                    <a:solidFill>
                      <a:schemeClr val="bg2"/>
                    </a:solidFill>
                  </a:rPr>
                  <a:t>hành</a:t>
                </a:r>
                <a:r>
                  <a:rPr lang="en-US" sz="1600" dirty="0">
                    <a:solidFill>
                      <a:schemeClr val="bg2"/>
                    </a:solidFill>
                  </a:rPr>
                  <a:t> vi </a:t>
                </a:r>
                <a:r>
                  <a:rPr lang="en-US" sz="1600" dirty="0" err="1">
                    <a:solidFill>
                      <a:schemeClr val="bg2"/>
                    </a:solidFill>
                  </a:rPr>
                  <a:t>lừa</a:t>
                </a:r>
                <a:r>
                  <a:rPr lang="en-US" sz="1600" dirty="0">
                    <a:solidFill>
                      <a:schemeClr val="bg2"/>
                    </a:solidFill>
                  </a:rPr>
                  <a:t> </a:t>
                </a:r>
                <a:r>
                  <a:rPr lang="en-US" sz="1600" dirty="0" err="1">
                    <a:solidFill>
                      <a:schemeClr val="bg2"/>
                    </a:solidFill>
                  </a:rPr>
                  <a:t>đảo</a:t>
                </a:r>
                <a:r>
                  <a:rPr lang="en-US" sz="1600" dirty="0">
                    <a:solidFill>
                      <a:schemeClr val="bg2"/>
                    </a:solidFill>
                  </a:rPr>
                  <a:t>, </a:t>
                </a:r>
                <a:r>
                  <a:rPr lang="en-US" sz="1600" dirty="0" err="1">
                    <a:solidFill>
                      <a:schemeClr val="bg2"/>
                    </a:solidFill>
                  </a:rPr>
                  <a:t>ứng</a:t>
                </a:r>
                <a:r>
                  <a:rPr lang="en-US" sz="1600" dirty="0">
                    <a:solidFill>
                      <a:schemeClr val="bg2"/>
                    </a:solidFill>
                  </a:rPr>
                  <a:t> </a:t>
                </a:r>
                <a:r>
                  <a:rPr lang="en-US" sz="1600" dirty="0" err="1">
                    <a:solidFill>
                      <a:schemeClr val="bg2"/>
                    </a:solidFill>
                  </a:rPr>
                  <a:t>dụng</a:t>
                </a:r>
                <a:r>
                  <a:rPr lang="en-US" sz="1600" dirty="0">
                    <a:solidFill>
                      <a:schemeClr val="bg2"/>
                    </a:solidFill>
                  </a:rPr>
                  <a:t> </a:t>
                </a:r>
                <a:r>
                  <a:rPr lang="en-US" sz="1600" dirty="0" err="1">
                    <a:solidFill>
                      <a:schemeClr val="bg2"/>
                    </a:solidFill>
                  </a:rPr>
                  <a:t>có</a:t>
                </a:r>
                <a:r>
                  <a:rPr lang="en-US" sz="1600" dirty="0">
                    <a:solidFill>
                      <a:schemeClr val="bg2"/>
                    </a:solidFill>
                  </a:rPr>
                  <a:t> </a:t>
                </a:r>
                <a:r>
                  <a:rPr lang="en-US" sz="1600" dirty="0" err="1">
                    <a:solidFill>
                      <a:schemeClr val="bg2"/>
                    </a:solidFill>
                  </a:rPr>
                  <a:t>hại</a:t>
                </a:r>
                <a:r>
                  <a:rPr lang="en-US" sz="1600" dirty="0">
                    <a:solidFill>
                      <a:schemeClr val="bg2"/>
                    </a:solidFill>
                  </a:rPr>
                  <a:t> </a:t>
                </a:r>
                <a:r>
                  <a:rPr lang="en-US" sz="1600" dirty="0" err="1">
                    <a:solidFill>
                      <a:schemeClr val="bg2"/>
                    </a:solidFill>
                  </a:rPr>
                  <a:t>và</a:t>
                </a:r>
                <a:r>
                  <a:rPr lang="en-US" sz="1600" dirty="0">
                    <a:solidFill>
                      <a:schemeClr val="bg2"/>
                    </a:solidFill>
                  </a:rPr>
                  <a:t> </a:t>
                </a:r>
                <a:r>
                  <a:rPr lang="en-US" sz="1600" dirty="0" err="1">
                    <a:solidFill>
                      <a:schemeClr val="bg2"/>
                    </a:solidFill>
                  </a:rPr>
                  <a:t>đánh</a:t>
                </a:r>
                <a:r>
                  <a:rPr lang="en-US" sz="1600" dirty="0">
                    <a:solidFill>
                      <a:schemeClr val="bg2"/>
                    </a:solidFill>
                  </a:rPr>
                  <a:t> </a:t>
                </a:r>
                <a:r>
                  <a:rPr lang="en-US" sz="1600" dirty="0" err="1">
                    <a:solidFill>
                      <a:schemeClr val="bg2"/>
                    </a:solidFill>
                  </a:rPr>
                  <a:t>giá</a:t>
                </a:r>
                <a:r>
                  <a:rPr lang="en-US" sz="1600" dirty="0">
                    <a:solidFill>
                      <a:schemeClr val="bg2"/>
                    </a:solidFill>
                  </a:rPr>
                  <a:t> </a:t>
                </a:r>
                <a:r>
                  <a:rPr lang="en-US" sz="1600" dirty="0" err="1">
                    <a:solidFill>
                      <a:schemeClr val="bg2"/>
                    </a:solidFill>
                  </a:rPr>
                  <a:t>giả</a:t>
                </a:r>
                <a:r>
                  <a:rPr lang="en-US" sz="1600" dirty="0">
                    <a:solidFill>
                      <a:schemeClr val="bg2"/>
                    </a:solidFill>
                  </a:rPr>
                  <a:t> </a:t>
                </a:r>
                <a:r>
                  <a:rPr lang="en-US" sz="1600" dirty="0" err="1">
                    <a:solidFill>
                      <a:schemeClr val="bg2"/>
                    </a:solidFill>
                  </a:rPr>
                  <a:t>mạo</a:t>
                </a:r>
                <a:endParaRPr lang="en-AU" sz="1600" dirty="0">
                  <a:solidFill>
                    <a:schemeClr val="bg2"/>
                  </a:solidFill>
                </a:endParaRPr>
              </a:p>
            </p:txBody>
          </p:sp>
        </p:grpSp>
        <p:cxnSp>
          <p:nvCxnSpPr>
            <p:cNvPr id="19" name="Straight Connector 18">
              <a:extLst>
                <a:ext uri="{FF2B5EF4-FFF2-40B4-BE49-F238E27FC236}">
                  <a16:creationId xmlns:a16="http://schemas.microsoft.com/office/drawing/2014/main" id="{0899BDFC-4B10-8E1A-9572-3DB57B807252}"/>
                </a:ext>
              </a:extLst>
            </p:cNvPr>
            <p:cNvCxnSpPr>
              <a:cxnSpLocks/>
            </p:cNvCxnSpPr>
            <p:nvPr/>
          </p:nvCxnSpPr>
          <p:spPr>
            <a:xfrm>
              <a:off x="506478" y="1059045"/>
              <a:ext cx="3843243"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7" name="Title 1">
              <a:extLst>
                <a:ext uri="{FF2B5EF4-FFF2-40B4-BE49-F238E27FC236}">
                  <a16:creationId xmlns:a16="http://schemas.microsoft.com/office/drawing/2014/main" id="{EF8D8B1A-5283-C1C3-0050-6EFB128F1F0B}"/>
                </a:ext>
              </a:extLst>
            </p:cNvPr>
            <p:cNvSpPr txBox="1">
              <a:spLocks/>
            </p:cNvSpPr>
            <p:nvPr/>
          </p:nvSpPr>
          <p:spPr>
            <a:xfrm>
              <a:off x="1196481" y="812827"/>
              <a:ext cx="2532214" cy="467290"/>
            </a:xfrm>
            <a:prstGeom prst="rect">
              <a:avLst/>
            </a:prstGeom>
            <a:solidFill>
              <a:schemeClr val="tx1"/>
            </a:solidFill>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r>
                <a:rPr lang="en-US" sz="1800" b="1" dirty="0" err="1">
                  <a:solidFill>
                    <a:schemeClr val="accent2">
                      <a:lumMod val="75000"/>
                    </a:schemeClr>
                  </a:solidFill>
                  <a:latin typeface="+mn-lt"/>
                </a:rPr>
                <a:t>Bảo</a:t>
              </a:r>
              <a:r>
                <a:rPr lang="en-US" sz="1800" b="1" dirty="0">
                  <a:solidFill>
                    <a:schemeClr val="accent2">
                      <a:lumMod val="75000"/>
                    </a:schemeClr>
                  </a:solidFill>
                  <a:latin typeface="+mn-lt"/>
                </a:rPr>
                <a:t> </a:t>
              </a:r>
              <a:r>
                <a:rPr lang="en-US" sz="1800" b="1" dirty="0" err="1">
                  <a:solidFill>
                    <a:schemeClr val="accent2">
                      <a:lumMod val="75000"/>
                    </a:schemeClr>
                  </a:solidFill>
                  <a:latin typeface="+mn-lt"/>
                </a:rPr>
                <a:t>vệ</a:t>
              </a:r>
              <a:endParaRPr lang="en-US" sz="1800" b="1" dirty="0">
                <a:solidFill>
                  <a:schemeClr val="accent2">
                    <a:lumMod val="75000"/>
                  </a:schemeClr>
                </a:solidFill>
                <a:latin typeface="+mn-lt"/>
              </a:endParaRPr>
            </a:p>
            <a:p>
              <a:pPr algn="ctr"/>
              <a:r>
                <a:rPr lang="en-US" sz="1800" b="1" dirty="0">
                  <a:solidFill>
                    <a:schemeClr val="accent2">
                      <a:lumMod val="75000"/>
                    </a:schemeClr>
                  </a:solidFill>
                  <a:latin typeface="+mn-lt"/>
                </a:rPr>
                <a:t>ng</a:t>
              </a:r>
              <a:r>
                <a:rPr lang="vi-VN" sz="1800" b="1" dirty="0">
                  <a:solidFill>
                    <a:schemeClr val="accent2">
                      <a:lumMod val="75000"/>
                    </a:schemeClr>
                  </a:solidFill>
                  <a:latin typeface="+mn-lt"/>
                </a:rPr>
                <a:t>ư</a:t>
              </a:r>
              <a:r>
                <a:rPr lang="en-US" sz="1800" b="1" dirty="0" err="1">
                  <a:solidFill>
                    <a:schemeClr val="accent2">
                      <a:lumMod val="75000"/>
                    </a:schemeClr>
                  </a:solidFill>
                  <a:latin typeface="+mn-lt"/>
                </a:rPr>
                <a:t>ời</a:t>
              </a:r>
              <a:r>
                <a:rPr lang="en-US" sz="1800" b="1" dirty="0">
                  <a:solidFill>
                    <a:schemeClr val="accent2">
                      <a:lumMod val="75000"/>
                    </a:schemeClr>
                  </a:solidFill>
                  <a:latin typeface="+mn-lt"/>
                </a:rPr>
                <a:t> </a:t>
              </a:r>
              <a:r>
                <a:rPr lang="en-US" sz="1800" b="1" dirty="0" err="1">
                  <a:solidFill>
                    <a:schemeClr val="accent2">
                      <a:lumMod val="75000"/>
                    </a:schemeClr>
                  </a:solidFill>
                  <a:latin typeface="+mn-lt"/>
                </a:rPr>
                <a:t>tiêu</a:t>
              </a:r>
              <a:r>
                <a:rPr lang="en-US" sz="1800" b="1" dirty="0">
                  <a:solidFill>
                    <a:schemeClr val="accent2">
                      <a:lumMod val="75000"/>
                    </a:schemeClr>
                  </a:solidFill>
                  <a:latin typeface="+mn-lt"/>
                </a:rPr>
                <a:t> </a:t>
              </a:r>
              <a:r>
                <a:rPr lang="en-US" sz="1800" b="1" dirty="0" err="1">
                  <a:solidFill>
                    <a:schemeClr val="accent2">
                      <a:lumMod val="75000"/>
                    </a:schemeClr>
                  </a:solidFill>
                  <a:latin typeface="+mn-lt"/>
                </a:rPr>
                <a:t>dùng</a:t>
              </a:r>
              <a:endParaRPr lang="en-GB" sz="1800" b="1" dirty="0">
                <a:solidFill>
                  <a:schemeClr val="accent2">
                    <a:lumMod val="75000"/>
                  </a:schemeClr>
                </a:solidFill>
                <a:latin typeface="+mn-lt"/>
              </a:endParaRPr>
            </a:p>
          </p:txBody>
        </p:sp>
      </p:grpSp>
      <p:grpSp>
        <p:nvGrpSpPr>
          <p:cNvPr id="30" name="Group 29">
            <a:extLst>
              <a:ext uri="{FF2B5EF4-FFF2-40B4-BE49-F238E27FC236}">
                <a16:creationId xmlns:a16="http://schemas.microsoft.com/office/drawing/2014/main" id="{283ACFD0-1E6F-FAC9-5512-188065AD4C7E}"/>
              </a:ext>
            </a:extLst>
          </p:cNvPr>
          <p:cNvGrpSpPr/>
          <p:nvPr/>
        </p:nvGrpSpPr>
        <p:grpSpPr>
          <a:xfrm>
            <a:off x="6254661" y="815320"/>
            <a:ext cx="4068000" cy="5314883"/>
            <a:chOff x="4730661" y="815319"/>
            <a:chExt cx="4068000" cy="5314883"/>
          </a:xfrm>
        </p:grpSpPr>
        <p:grpSp>
          <p:nvGrpSpPr>
            <p:cNvPr id="3" name="Group 2">
              <a:extLst>
                <a:ext uri="{FF2B5EF4-FFF2-40B4-BE49-F238E27FC236}">
                  <a16:creationId xmlns:a16="http://schemas.microsoft.com/office/drawing/2014/main" id="{9376CCE9-3FEB-58EB-1E2A-A3CCB9F512B5}"/>
                </a:ext>
              </a:extLst>
            </p:cNvPr>
            <p:cNvGrpSpPr/>
            <p:nvPr/>
          </p:nvGrpSpPr>
          <p:grpSpPr>
            <a:xfrm>
              <a:off x="4730661" y="1343232"/>
              <a:ext cx="4068000" cy="2340000"/>
              <a:chOff x="4364657" y="928813"/>
              <a:chExt cx="4068000" cy="2340000"/>
            </a:xfrm>
          </p:grpSpPr>
          <p:sp>
            <p:nvSpPr>
              <p:cNvPr id="20" name="Rectangle: Rounded Corners 19">
                <a:extLst>
                  <a:ext uri="{FF2B5EF4-FFF2-40B4-BE49-F238E27FC236}">
                    <a16:creationId xmlns:a16="http://schemas.microsoft.com/office/drawing/2014/main" id="{E168B3F5-E087-ABB0-8BAF-D78C2C6EE8DE}"/>
                  </a:ext>
                </a:extLst>
              </p:cNvPr>
              <p:cNvSpPr/>
              <p:nvPr/>
            </p:nvSpPr>
            <p:spPr>
              <a:xfrm>
                <a:off x="4364657" y="928813"/>
                <a:ext cx="4068000" cy="2340000"/>
              </a:xfrm>
              <a:prstGeom prst="roundRect">
                <a:avLst>
                  <a:gd name="adj" fmla="val 8968"/>
                </a:avLst>
              </a:prstGeom>
              <a:solidFill>
                <a:schemeClr val="accent1">
                  <a:lumMod val="40000"/>
                  <a:lumOff val="60000"/>
                </a:schemeClr>
              </a:solidFill>
              <a:ln>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50193" tIns="13125" rIns="850193" bIns="13125" numCol="1" spcCol="1270" anchor="ctr" anchorCtr="0">
                <a:noAutofit/>
              </a:bodyPr>
              <a:lstStyle/>
              <a:p>
                <a:pPr algn="ctr" defTabSz="459362">
                  <a:lnSpc>
                    <a:spcPct val="90000"/>
                  </a:lnSpc>
                  <a:spcBef>
                    <a:spcPct val="0"/>
                  </a:spcBef>
                  <a:spcAft>
                    <a:spcPct val="35000"/>
                  </a:spcAft>
                </a:pPr>
                <a:endParaRPr lang="en-AU" sz="1034" b="1">
                  <a:solidFill>
                    <a:schemeClr val="bg1"/>
                  </a:solidFill>
                </a:endParaRPr>
              </a:p>
              <a:p>
                <a:pPr algn="ctr" defTabSz="459362">
                  <a:lnSpc>
                    <a:spcPct val="90000"/>
                  </a:lnSpc>
                  <a:spcBef>
                    <a:spcPct val="0"/>
                  </a:spcBef>
                  <a:spcAft>
                    <a:spcPct val="35000"/>
                  </a:spcAft>
                </a:pPr>
                <a:endParaRPr lang="en-AU" sz="1034" b="1">
                  <a:solidFill>
                    <a:schemeClr val="bg1"/>
                  </a:solidFill>
                </a:endParaRPr>
              </a:p>
              <a:p>
                <a:pPr algn="ctr" defTabSz="459362">
                  <a:lnSpc>
                    <a:spcPct val="90000"/>
                  </a:lnSpc>
                  <a:spcBef>
                    <a:spcPct val="0"/>
                  </a:spcBef>
                  <a:spcAft>
                    <a:spcPct val="35000"/>
                  </a:spcAft>
                </a:pPr>
                <a:endParaRPr lang="en-AU" sz="1034" b="1">
                  <a:solidFill>
                    <a:schemeClr val="bg1"/>
                  </a:solidFill>
                </a:endParaRPr>
              </a:p>
              <a:p>
                <a:pPr algn="ctr" defTabSz="459362">
                  <a:lnSpc>
                    <a:spcPct val="90000"/>
                  </a:lnSpc>
                  <a:spcBef>
                    <a:spcPct val="0"/>
                  </a:spcBef>
                  <a:spcAft>
                    <a:spcPct val="35000"/>
                  </a:spcAft>
                </a:pPr>
                <a:endParaRPr lang="en-AU" sz="1034" b="1">
                  <a:solidFill>
                    <a:schemeClr val="bg1"/>
                  </a:solidFill>
                </a:endParaRPr>
              </a:p>
              <a:p>
                <a:pPr algn="ctr" defTabSz="459362">
                  <a:lnSpc>
                    <a:spcPct val="90000"/>
                  </a:lnSpc>
                  <a:spcBef>
                    <a:spcPct val="0"/>
                  </a:spcBef>
                  <a:spcAft>
                    <a:spcPct val="35000"/>
                  </a:spcAft>
                </a:pPr>
                <a:endParaRPr lang="en-AU" sz="1034" b="1">
                  <a:solidFill>
                    <a:schemeClr val="bg1"/>
                  </a:solidFill>
                </a:endParaRPr>
              </a:p>
            </p:txBody>
          </p:sp>
          <p:sp>
            <p:nvSpPr>
              <p:cNvPr id="21" name="TextBox 20">
                <a:extLst>
                  <a:ext uri="{FF2B5EF4-FFF2-40B4-BE49-F238E27FC236}">
                    <a16:creationId xmlns:a16="http://schemas.microsoft.com/office/drawing/2014/main" id="{B6595D30-868B-9596-B97E-732C080CE7A9}"/>
                  </a:ext>
                </a:extLst>
              </p:cNvPr>
              <p:cNvSpPr txBox="1"/>
              <p:nvPr/>
            </p:nvSpPr>
            <p:spPr>
              <a:xfrm>
                <a:off x="4496424" y="970066"/>
                <a:ext cx="3861030" cy="584775"/>
              </a:xfrm>
              <a:prstGeom prst="rect">
                <a:avLst/>
              </a:prstGeom>
              <a:noFill/>
            </p:spPr>
            <p:txBody>
              <a:bodyPr wrap="square">
                <a:spAutoFit/>
              </a:bodyPr>
              <a:lstStyle/>
              <a:p>
                <a:pPr lvl="0" algn="ctr"/>
                <a:r>
                  <a:rPr lang="en-AU" sz="1600" b="1" dirty="0">
                    <a:solidFill>
                      <a:schemeClr val="bg2"/>
                    </a:solidFill>
                  </a:rPr>
                  <a:t>3. </a:t>
                </a:r>
                <a:r>
                  <a:rPr lang="en-AU" sz="1600" b="1" dirty="0" err="1">
                    <a:solidFill>
                      <a:schemeClr val="bg2"/>
                    </a:solidFill>
                  </a:rPr>
                  <a:t>Quy</a:t>
                </a:r>
                <a:r>
                  <a:rPr lang="en-AU" sz="1600" b="1" dirty="0">
                    <a:solidFill>
                      <a:schemeClr val="bg2"/>
                    </a:solidFill>
                  </a:rPr>
                  <a:t> </a:t>
                </a:r>
                <a:r>
                  <a:rPr lang="en-AU" sz="1600" b="1" dirty="0" err="1">
                    <a:solidFill>
                      <a:schemeClr val="bg2"/>
                    </a:solidFill>
                  </a:rPr>
                  <a:t>tắc</a:t>
                </a:r>
                <a:r>
                  <a:rPr lang="en-AU" sz="1600" b="1" dirty="0">
                    <a:solidFill>
                      <a:schemeClr val="bg2"/>
                    </a:solidFill>
                  </a:rPr>
                  <a:t> </a:t>
                </a:r>
                <a:r>
                  <a:rPr lang="en-US" sz="1600" b="1" dirty="0" err="1">
                    <a:solidFill>
                      <a:schemeClr val="bg2"/>
                    </a:solidFill>
                  </a:rPr>
                  <a:t>ứng</a:t>
                </a:r>
                <a:r>
                  <a:rPr lang="en-US" sz="1600" b="1" dirty="0">
                    <a:solidFill>
                      <a:schemeClr val="bg2"/>
                    </a:solidFill>
                  </a:rPr>
                  <a:t> </a:t>
                </a:r>
                <a:r>
                  <a:rPr lang="en-US" sz="1600" b="1" dirty="0" err="1">
                    <a:solidFill>
                      <a:schemeClr val="bg2"/>
                    </a:solidFill>
                  </a:rPr>
                  <a:t>xử</a:t>
                </a:r>
                <a:r>
                  <a:rPr lang="en-US" sz="1600" b="1" dirty="0">
                    <a:solidFill>
                      <a:schemeClr val="bg2"/>
                    </a:solidFill>
                  </a:rPr>
                  <a:t> </a:t>
                </a:r>
                <a:r>
                  <a:rPr lang="en-US" sz="1600" b="1" dirty="0" err="1">
                    <a:solidFill>
                      <a:schemeClr val="bg2"/>
                    </a:solidFill>
                  </a:rPr>
                  <a:t>cho</a:t>
                </a:r>
                <a:r>
                  <a:rPr lang="en-US" sz="1600" b="1" dirty="0">
                    <a:solidFill>
                      <a:schemeClr val="bg2"/>
                    </a:solidFill>
                  </a:rPr>
                  <a:t> </a:t>
                </a:r>
                <a:r>
                  <a:rPr lang="en-US" sz="1600" b="1" dirty="0" err="1">
                    <a:solidFill>
                      <a:schemeClr val="bg2"/>
                    </a:solidFill>
                  </a:rPr>
                  <a:t>các</a:t>
                </a:r>
                <a:r>
                  <a:rPr lang="en-US" sz="1600" b="1" dirty="0">
                    <a:solidFill>
                      <a:schemeClr val="bg2"/>
                    </a:solidFill>
                  </a:rPr>
                  <a:t> </a:t>
                </a:r>
                <a:r>
                  <a:rPr lang="en-US" sz="1600" b="1" dirty="0" err="1">
                    <a:solidFill>
                      <a:schemeClr val="bg2"/>
                    </a:solidFill>
                  </a:rPr>
                  <a:t>nền</a:t>
                </a:r>
                <a:r>
                  <a:rPr lang="en-US" sz="1600" b="1" dirty="0">
                    <a:solidFill>
                      <a:schemeClr val="bg2"/>
                    </a:solidFill>
                  </a:rPr>
                  <a:t> </a:t>
                </a:r>
                <a:r>
                  <a:rPr lang="en-US" sz="1600" b="1" dirty="0" err="1">
                    <a:solidFill>
                      <a:schemeClr val="bg2"/>
                    </a:solidFill>
                  </a:rPr>
                  <a:t>tảng</a:t>
                </a:r>
                <a:r>
                  <a:rPr lang="en-US" sz="1600" b="1" dirty="0">
                    <a:solidFill>
                      <a:schemeClr val="bg2"/>
                    </a:solidFill>
                  </a:rPr>
                  <a:t> </a:t>
                </a:r>
                <a:r>
                  <a:rPr lang="en-US" sz="1600" b="1" dirty="0" err="1">
                    <a:solidFill>
                      <a:schemeClr val="bg2"/>
                    </a:solidFill>
                  </a:rPr>
                  <a:t>kỹ</a:t>
                </a:r>
                <a:r>
                  <a:rPr lang="en-US" sz="1600" b="1" dirty="0">
                    <a:solidFill>
                      <a:schemeClr val="bg2"/>
                    </a:solidFill>
                  </a:rPr>
                  <a:t> </a:t>
                </a:r>
                <a:r>
                  <a:rPr lang="en-US" sz="1600" b="1" dirty="0" err="1">
                    <a:solidFill>
                      <a:schemeClr val="bg2"/>
                    </a:solidFill>
                  </a:rPr>
                  <a:t>thuật</a:t>
                </a:r>
                <a:r>
                  <a:rPr lang="en-US" sz="1600" b="1" dirty="0">
                    <a:solidFill>
                      <a:schemeClr val="bg2"/>
                    </a:solidFill>
                  </a:rPr>
                  <a:t> </a:t>
                </a:r>
                <a:r>
                  <a:rPr lang="en-US" sz="1600" b="1" dirty="0" err="1">
                    <a:solidFill>
                      <a:schemeClr val="bg2"/>
                    </a:solidFill>
                  </a:rPr>
                  <a:t>số</a:t>
                </a:r>
                <a:endParaRPr lang="en-AU" sz="1600" b="1" dirty="0">
                  <a:solidFill>
                    <a:schemeClr val="bg2"/>
                  </a:solidFill>
                </a:endParaRPr>
              </a:p>
            </p:txBody>
          </p:sp>
          <p:sp>
            <p:nvSpPr>
              <p:cNvPr id="22" name="Rectangle: Rounded Corners 21">
                <a:extLst>
                  <a:ext uri="{FF2B5EF4-FFF2-40B4-BE49-F238E27FC236}">
                    <a16:creationId xmlns:a16="http://schemas.microsoft.com/office/drawing/2014/main" id="{9D7735CB-4A54-8795-54E4-EFEF0F8E067C}"/>
                  </a:ext>
                </a:extLst>
              </p:cNvPr>
              <p:cNvSpPr/>
              <p:nvPr/>
            </p:nvSpPr>
            <p:spPr>
              <a:xfrm>
                <a:off x="4572662" y="1540280"/>
                <a:ext cx="3708000" cy="1630108"/>
              </a:xfrm>
              <a:prstGeom prst="roundRect">
                <a:avLst>
                  <a:gd name="adj" fmla="val 20834"/>
                </a:avLst>
              </a:prstGeom>
              <a:solidFill>
                <a:schemeClr val="accent1">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0675" indent="-285750">
                  <a:spcBef>
                    <a:spcPts val="900"/>
                  </a:spcBef>
                  <a:buFont typeface="Arial" panose="020B0604020202020204" pitchFamily="34" charset="0"/>
                  <a:buChar char="•"/>
                </a:pPr>
                <a:r>
                  <a:rPr lang="en-AU" sz="1500" dirty="0" err="1">
                    <a:solidFill>
                      <a:schemeClr val="bg2"/>
                    </a:solidFill>
                  </a:rPr>
                  <a:t>Quyền</a:t>
                </a:r>
                <a:r>
                  <a:rPr lang="en-AU" sz="1500" dirty="0">
                    <a:solidFill>
                      <a:schemeClr val="bg2"/>
                    </a:solidFill>
                  </a:rPr>
                  <a:t> </a:t>
                </a:r>
                <a:r>
                  <a:rPr lang="en-AU" sz="1500" dirty="0" err="1">
                    <a:solidFill>
                      <a:schemeClr val="bg2"/>
                    </a:solidFill>
                  </a:rPr>
                  <a:t>xây</a:t>
                </a:r>
                <a:r>
                  <a:rPr lang="en-AU" sz="1500" dirty="0">
                    <a:solidFill>
                      <a:schemeClr val="bg2"/>
                    </a:solidFill>
                  </a:rPr>
                  <a:t> </a:t>
                </a:r>
                <a:r>
                  <a:rPr lang="en-AU" sz="1500" dirty="0" err="1">
                    <a:solidFill>
                      <a:schemeClr val="bg2"/>
                    </a:solidFill>
                  </a:rPr>
                  <a:t>dựng</a:t>
                </a:r>
                <a:r>
                  <a:rPr lang="en-AU" sz="1500" dirty="0">
                    <a:solidFill>
                      <a:schemeClr val="bg2"/>
                    </a:solidFill>
                  </a:rPr>
                  <a:t> </a:t>
                </a:r>
                <a:r>
                  <a:rPr lang="en-AU" sz="1500" dirty="0" err="1">
                    <a:solidFill>
                      <a:schemeClr val="bg2"/>
                    </a:solidFill>
                  </a:rPr>
                  <a:t>các</a:t>
                </a:r>
                <a:r>
                  <a:rPr lang="en-AU" sz="1500" dirty="0">
                    <a:solidFill>
                      <a:schemeClr val="bg2"/>
                    </a:solidFill>
                  </a:rPr>
                  <a:t> </a:t>
                </a:r>
                <a:r>
                  <a:rPr lang="en-AU" sz="1500" dirty="0" err="1">
                    <a:solidFill>
                      <a:schemeClr val="bg2"/>
                    </a:solidFill>
                  </a:rPr>
                  <a:t>quy</a:t>
                </a:r>
                <a:r>
                  <a:rPr lang="en-AU" sz="1500" dirty="0">
                    <a:solidFill>
                      <a:schemeClr val="bg2"/>
                    </a:solidFill>
                  </a:rPr>
                  <a:t> </a:t>
                </a:r>
                <a:r>
                  <a:rPr lang="en-AU" sz="1500" dirty="0" err="1">
                    <a:solidFill>
                      <a:schemeClr val="bg2"/>
                    </a:solidFill>
                  </a:rPr>
                  <a:t>tắc</a:t>
                </a:r>
                <a:r>
                  <a:rPr lang="en-AU" sz="1500" dirty="0">
                    <a:solidFill>
                      <a:schemeClr val="bg2"/>
                    </a:solidFill>
                  </a:rPr>
                  <a:t> </a:t>
                </a:r>
                <a:r>
                  <a:rPr lang="en-AU" sz="1500" dirty="0" err="1">
                    <a:solidFill>
                      <a:schemeClr val="bg2"/>
                    </a:solidFill>
                  </a:rPr>
                  <a:t>bắt</a:t>
                </a:r>
                <a:r>
                  <a:rPr lang="en-AU" sz="1500" dirty="0">
                    <a:solidFill>
                      <a:schemeClr val="bg2"/>
                    </a:solidFill>
                  </a:rPr>
                  <a:t> </a:t>
                </a:r>
                <a:r>
                  <a:rPr lang="en-AU" sz="1500" dirty="0" err="1">
                    <a:solidFill>
                      <a:schemeClr val="bg2"/>
                    </a:solidFill>
                  </a:rPr>
                  <a:t>buộc</a:t>
                </a:r>
                <a:r>
                  <a:rPr lang="en-AU" sz="1500" dirty="0">
                    <a:solidFill>
                      <a:schemeClr val="bg2"/>
                    </a:solidFill>
                  </a:rPr>
                  <a:t> d</a:t>
                </a:r>
                <a:r>
                  <a:rPr lang="en-US" sz="1500" dirty="0" err="1">
                    <a:solidFill>
                      <a:schemeClr val="bg2"/>
                    </a:solidFill>
                  </a:rPr>
                  <a:t>ựa</a:t>
                </a:r>
                <a:r>
                  <a:rPr lang="en-US" sz="1500" dirty="0">
                    <a:solidFill>
                      <a:schemeClr val="bg2"/>
                    </a:solidFill>
                  </a:rPr>
                  <a:t> </a:t>
                </a:r>
                <a:r>
                  <a:rPr lang="en-US" sz="1500" dirty="0" err="1">
                    <a:solidFill>
                      <a:schemeClr val="bg2"/>
                    </a:solidFill>
                  </a:rPr>
                  <a:t>trên</a:t>
                </a:r>
                <a:r>
                  <a:rPr lang="en-US" sz="1500" dirty="0">
                    <a:solidFill>
                      <a:schemeClr val="bg2"/>
                    </a:solidFill>
                  </a:rPr>
                  <a:t> </a:t>
                </a:r>
                <a:r>
                  <a:rPr lang="en-US" sz="1500" dirty="0" err="1">
                    <a:solidFill>
                      <a:schemeClr val="bg2"/>
                    </a:solidFill>
                  </a:rPr>
                  <a:t>quy</a:t>
                </a:r>
                <a:r>
                  <a:rPr lang="en-US" sz="1500" dirty="0">
                    <a:solidFill>
                      <a:schemeClr val="bg2"/>
                    </a:solidFill>
                  </a:rPr>
                  <a:t> </a:t>
                </a:r>
                <a:r>
                  <a:rPr lang="en-US" sz="1500" dirty="0" err="1">
                    <a:solidFill>
                      <a:schemeClr val="bg2"/>
                    </a:solidFill>
                  </a:rPr>
                  <a:t>định</a:t>
                </a:r>
                <a:r>
                  <a:rPr lang="en-US" sz="1500" dirty="0">
                    <a:solidFill>
                      <a:schemeClr val="bg2"/>
                    </a:solidFill>
                  </a:rPr>
                  <a:t> </a:t>
                </a:r>
                <a:r>
                  <a:rPr lang="en-US" sz="1500" dirty="0" err="1">
                    <a:solidFill>
                      <a:schemeClr val="bg2"/>
                    </a:solidFill>
                  </a:rPr>
                  <a:t>pháp</a:t>
                </a:r>
                <a:r>
                  <a:rPr lang="en-US" sz="1500" dirty="0">
                    <a:solidFill>
                      <a:schemeClr val="bg2"/>
                    </a:solidFill>
                  </a:rPr>
                  <a:t> </a:t>
                </a:r>
                <a:r>
                  <a:rPr lang="en-US" sz="1500" dirty="0" err="1">
                    <a:solidFill>
                      <a:schemeClr val="bg2"/>
                    </a:solidFill>
                  </a:rPr>
                  <a:t>luật</a:t>
                </a:r>
                <a:endParaRPr lang="en-AU" sz="1500" dirty="0">
                  <a:solidFill>
                    <a:schemeClr val="bg2"/>
                  </a:solidFill>
                </a:endParaRPr>
              </a:p>
              <a:p>
                <a:pPr marL="320675" indent="-285750">
                  <a:spcBef>
                    <a:spcPts val="900"/>
                  </a:spcBef>
                  <a:buFont typeface="Arial" panose="020B0604020202020204" pitchFamily="34" charset="0"/>
                  <a:buChar char="•"/>
                </a:pPr>
                <a:r>
                  <a:rPr lang="en-AU" sz="1500" dirty="0" err="1">
                    <a:solidFill>
                      <a:schemeClr val="bg2"/>
                    </a:solidFill>
                  </a:rPr>
                  <a:t>Áp</a:t>
                </a:r>
                <a:r>
                  <a:rPr lang="en-AU" sz="1500" dirty="0">
                    <a:solidFill>
                      <a:schemeClr val="bg2"/>
                    </a:solidFill>
                  </a:rPr>
                  <a:t> </a:t>
                </a:r>
                <a:r>
                  <a:rPr lang="en-AU" sz="1500" dirty="0" err="1">
                    <a:solidFill>
                      <a:schemeClr val="bg2"/>
                    </a:solidFill>
                  </a:rPr>
                  <a:t>dụng</a:t>
                </a:r>
                <a:r>
                  <a:rPr lang="en-AU" sz="1500" dirty="0">
                    <a:solidFill>
                      <a:schemeClr val="bg2"/>
                    </a:solidFill>
                  </a:rPr>
                  <a:t> </a:t>
                </a:r>
                <a:r>
                  <a:rPr lang="en-AU" sz="1500" dirty="0" err="1">
                    <a:solidFill>
                      <a:schemeClr val="bg2"/>
                    </a:solidFill>
                  </a:rPr>
                  <a:t>đối</a:t>
                </a:r>
                <a:r>
                  <a:rPr lang="en-AU" sz="1500" dirty="0">
                    <a:solidFill>
                      <a:schemeClr val="bg2"/>
                    </a:solidFill>
                  </a:rPr>
                  <a:t> v</a:t>
                </a:r>
                <a:r>
                  <a:rPr lang="en-US" sz="1500" dirty="0" err="1">
                    <a:solidFill>
                      <a:schemeClr val="bg2"/>
                    </a:solidFill>
                  </a:rPr>
                  <a:t>ới</a:t>
                </a:r>
                <a:r>
                  <a:rPr lang="en-US" sz="1500" dirty="0">
                    <a:solidFill>
                      <a:schemeClr val="bg2"/>
                    </a:solidFill>
                  </a:rPr>
                  <a:t> </a:t>
                </a:r>
                <a:r>
                  <a:rPr lang="en-US" sz="1500" dirty="0" err="1">
                    <a:solidFill>
                      <a:schemeClr val="bg2"/>
                    </a:solidFill>
                  </a:rPr>
                  <a:t>một</a:t>
                </a:r>
                <a:r>
                  <a:rPr lang="en-US" sz="1500" dirty="0">
                    <a:solidFill>
                      <a:schemeClr val="bg2"/>
                    </a:solidFill>
                  </a:rPr>
                  <a:t> </a:t>
                </a:r>
                <a:r>
                  <a:rPr lang="en-US" sz="1500" dirty="0" err="1">
                    <a:solidFill>
                      <a:schemeClr val="bg2"/>
                    </a:solidFill>
                  </a:rPr>
                  <a:t>số</a:t>
                </a:r>
                <a:r>
                  <a:rPr lang="en-US" sz="1500" dirty="0">
                    <a:solidFill>
                      <a:schemeClr val="bg2"/>
                    </a:solidFill>
                  </a:rPr>
                  <a:t> </a:t>
                </a:r>
                <a:r>
                  <a:rPr lang="en-US" sz="1500" dirty="0" err="1">
                    <a:solidFill>
                      <a:schemeClr val="bg2"/>
                    </a:solidFill>
                  </a:rPr>
                  <a:t>doanh</a:t>
                </a:r>
                <a:r>
                  <a:rPr lang="en-US" sz="1500" dirty="0">
                    <a:solidFill>
                      <a:schemeClr val="bg2"/>
                    </a:solidFill>
                  </a:rPr>
                  <a:t> </a:t>
                </a:r>
                <a:r>
                  <a:rPr lang="en-US" sz="1500" dirty="0" err="1">
                    <a:solidFill>
                      <a:schemeClr val="bg2"/>
                    </a:solidFill>
                  </a:rPr>
                  <a:t>nghiệp</a:t>
                </a:r>
                <a:r>
                  <a:rPr lang="en-US" sz="1500" dirty="0">
                    <a:solidFill>
                      <a:schemeClr val="bg2"/>
                    </a:solidFill>
                  </a:rPr>
                  <a:t> đ</a:t>
                </a:r>
                <a:r>
                  <a:rPr lang="vi-VN" sz="1500" dirty="0">
                    <a:solidFill>
                      <a:schemeClr val="bg2"/>
                    </a:solidFill>
                  </a:rPr>
                  <a:t>ư</a:t>
                </a:r>
                <a:r>
                  <a:rPr lang="en-US" sz="1500" dirty="0" err="1">
                    <a:solidFill>
                      <a:schemeClr val="bg2"/>
                    </a:solidFill>
                  </a:rPr>
                  <a:t>ợc</a:t>
                </a:r>
                <a:r>
                  <a:rPr lang="en-US" sz="1500" dirty="0">
                    <a:solidFill>
                      <a:schemeClr val="bg2"/>
                    </a:solidFill>
                  </a:rPr>
                  <a:t> </a:t>
                </a:r>
                <a:r>
                  <a:rPr lang="en-US" sz="1500" dirty="0" err="1">
                    <a:solidFill>
                      <a:schemeClr val="bg2"/>
                    </a:solidFill>
                  </a:rPr>
                  <a:t>chỉ</a:t>
                </a:r>
                <a:r>
                  <a:rPr lang="en-US" sz="1500" dirty="0">
                    <a:solidFill>
                      <a:schemeClr val="bg2"/>
                    </a:solidFill>
                  </a:rPr>
                  <a:t> </a:t>
                </a:r>
                <a:r>
                  <a:rPr lang="en-US" sz="1500" dirty="0" err="1">
                    <a:solidFill>
                      <a:schemeClr val="bg2"/>
                    </a:solidFill>
                  </a:rPr>
                  <a:t>định</a:t>
                </a:r>
                <a:endParaRPr lang="en-AU" sz="1500" dirty="0">
                  <a:solidFill>
                    <a:schemeClr val="bg2"/>
                  </a:solidFill>
                </a:endParaRPr>
              </a:p>
            </p:txBody>
          </p:sp>
        </p:grpSp>
        <p:grpSp>
          <p:nvGrpSpPr>
            <p:cNvPr id="4" name="Group 3">
              <a:extLst>
                <a:ext uri="{FF2B5EF4-FFF2-40B4-BE49-F238E27FC236}">
                  <a16:creationId xmlns:a16="http://schemas.microsoft.com/office/drawing/2014/main" id="{CE7FE4A7-AC7B-DBE9-F8CA-695DFD64CBE3}"/>
                </a:ext>
              </a:extLst>
            </p:cNvPr>
            <p:cNvGrpSpPr/>
            <p:nvPr/>
          </p:nvGrpSpPr>
          <p:grpSpPr>
            <a:xfrm>
              <a:off x="4730661" y="3790203"/>
              <a:ext cx="4068000" cy="2339999"/>
              <a:chOff x="4773935" y="3725102"/>
              <a:chExt cx="4068000" cy="2351764"/>
            </a:xfrm>
          </p:grpSpPr>
          <p:sp>
            <p:nvSpPr>
              <p:cNvPr id="23" name="Rectangle: Rounded Corners 22">
                <a:extLst>
                  <a:ext uri="{FF2B5EF4-FFF2-40B4-BE49-F238E27FC236}">
                    <a16:creationId xmlns:a16="http://schemas.microsoft.com/office/drawing/2014/main" id="{50F33303-D682-51A9-8BB4-38C67F9DA7CA}"/>
                  </a:ext>
                </a:extLst>
              </p:cNvPr>
              <p:cNvSpPr/>
              <p:nvPr/>
            </p:nvSpPr>
            <p:spPr>
              <a:xfrm>
                <a:off x="4773935" y="3725102"/>
                <a:ext cx="4068000" cy="2351764"/>
              </a:xfrm>
              <a:prstGeom prst="roundRect">
                <a:avLst>
                  <a:gd name="adj" fmla="val 8968"/>
                </a:avLst>
              </a:prstGeom>
              <a:solidFill>
                <a:schemeClr val="accent1">
                  <a:lumMod val="40000"/>
                  <a:lumOff val="60000"/>
                </a:schemeClr>
              </a:solidFill>
              <a:ln>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50193" tIns="13125" rIns="850193" bIns="13125" numCol="1" spcCol="1270" anchor="ctr" anchorCtr="0">
                <a:noAutofit/>
              </a:bodyPr>
              <a:lstStyle/>
              <a:p>
                <a:pPr algn="ctr" defTabSz="459362">
                  <a:lnSpc>
                    <a:spcPct val="90000"/>
                  </a:lnSpc>
                  <a:spcBef>
                    <a:spcPct val="0"/>
                  </a:spcBef>
                  <a:spcAft>
                    <a:spcPct val="35000"/>
                  </a:spcAft>
                </a:pPr>
                <a:endParaRPr lang="en-AU" sz="1034" b="1">
                  <a:solidFill>
                    <a:schemeClr val="bg1"/>
                  </a:solidFill>
                </a:endParaRPr>
              </a:p>
              <a:p>
                <a:pPr algn="ctr" defTabSz="459362">
                  <a:lnSpc>
                    <a:spcPct val="90000"/>
                  </a:lnSpc>
                  <a:spcBef>
                    <a:spcPct val="0"/>
                  </a:spcBef>
                  <a:spcAft>
                    <a:spcPct val="35000"/>
                  </a:spcAft>
                </a:pPr>
                <a:endParaRPr lang="en-AU" sz="1034" b="1">
                  <a:solidFill>
                    <a:schemeClr val="bg1"/>
                  </a:solidFill>
                </a:endParaRPr>
              </a:p>
              <a:p>
                <a:pPr algn="ctr" defTabSz="459362">
                  <a:lnSpc>
                    <a:spcPct val="90000"/>
                  </a:lnSpc>
                  <a:spcBef>
                    <a:spcPct val="0"/>
                  </a:spcBef>
                  <a:spcAft>
                    <a:spcPct val="35000"/>
                  </a:spcAft>
                </a:pPr>
                <a:endParaRPr lang="en-AU" sz="1034" b="1">
                  <a:solidFill>
                    <a:schemeClr val="bg1"/>
                  </a:solidFill>
                </a:endParaRPr>
              </a:p>
              <a:p>
                <a:pPr algn="ctr" defTabSz="459362">
                  <a:lnSpc>
                    <a:spcPct val="90000"/>
                  </a:lnSpc>
                  <a:spcBef>
                    <a:spcPct val="0"/>
                  </a:spcBef>
                  <a:spcAft>
                    <a:spcPct val="35000"/>
                  </a:spcAft>
                </a:pPr>
                <a:endParaRPr lang="en-AU" sz="1034" b="1">
                  <a:solidFill>
                    <a:schemeClr val="bg1"/>
                  </a:solidFill>
                </a:endParaRPr>
              </a:p>
              <a:p>
                <a:pPr algn="ctr" defTabSz="459362">
                  <a:lnSpc>
                    <a:spcPct val="90000"/>
                  </a:lnSpc>
                  <a:spcBef>
                    <a:spcPct val="0"/>
                  </a:spcBef>
                  <a:spcAft>
                    <a:spcPct val="35000"/>
                  </a:spcAft>
                </a:pPr>
                <a:endParaRPr lang="en-AU" sz="1034" b="1">
                  <a:solidFill>
                    <a:schemeClr val="bg1"/>
                  </a:solidFill>
                </a:endParaRPr>
              </a:p>
            </p:txBody>
          </p:sp>
          <p:sp>
            <p:nvSpPr>
              <p:cNvPr id="24" name="TextBox 23">
                <a:extLst>
                  <a:ext uri="{FF2B5EF4-FFF2-40B4-BE49-F238E27FC236}">
                    <a16:creationId xmlns:a16="http://schemas.microsoft.com/office/drawing/2014/main" id="{AE0B61E3-6149-B231-8BA8-4EFDB1D78057}"/>
                  </a:ext>
                </a:extLst>
              </p:cNvPr>
              <p:cNvSpPr txBox="1"/>
              <p:nvPr/>
            </p:nvSpPr>
            <p:spPr>
              <a:xfrm>
                <a:off x="4981028" y="3725102"/>
                <a:ext cx="3653814" cy="340256"/>
              </a:xfrm>
              <a:prstGeom prst="rect">
                <a:avLst/>
              </a:prstGeom>
              <a:noFill/>
            </p:spPr>
            <p:txBody>
              <a:bodyPr wrap="square">
                <a:spAutoFit/>
              </a:bodyPr>
              <a:lstStyle/>
              <a:p>
                <a:pPr lvl="0" algn="ctr"/>
                <a:r>
                  <a:rPr lang="en-AU" sz="1600" b="1" dirty="0">
                    <a:solidFill>
                      <a:schemeClr val="bg2"/>
                    </a:solidFill>
                  </a:rPr>
                  <a:t>4. </a:t>
                </a:r>
                <a:r>
                  <a:rPr lang="en-AU" sz="1600" b="1" dirty="0" err="1">
                    <a:solidFill>
                      <a:schemeClr val="bg2"/>
                    </a:solidFill>
                  </a:rPr>
                  <a:t>Nội</a:t>
                </a:r>
                <a:r>
                  <a:rPr lang="en-AU" sz="1600" b="1" dirty="0">
                    <a:solidFill>
                      <a:schemeClr val="bg2"/>
                    </a:solidFill>
                  </a:rPr>
                  <a:t> dung </a:t>
                </a:r>
                <a:r>
                  <a:rPr lang="en-AU" sz="1600" b="1" dirty="0" err="1">
                    <a:solidFill>
                      <a:schemeClr val="bg2"/>
                    </a:solidFill>
                  </a:rPr>
                  <a:t>trọng</a:t>
                </a:r>
                <a:r>
                  <a:rPr lang="en-AU" sz="1600" b="1" dirty="0">
                    <a:solidFill>
                      <a:schemeClr val="bg2"/>
                    </a:solidFill>
                  </a:rPr>
                  <a:t> </a:t>
                </a:r>
                <a:r>
                  <a:rPr lang="en-AU" sz="1600" b="1" dirty="0" err="1">
                    <a:solidFill>
                      <a:schemeClr val="bg2"/>
                    </a:solidFill>
                  </a:rPr>
                  <a:t>tâm</a:t>
                </a:r>
                <a:r>
                  <a:rPr lang="en-AU" sz="1600" b="1" dirty="0">
                    <a:solidFill>
                      <a:schemeClr val="bg2"/>
                    </a:solidFill>
                  </a:rPr>
                  <a:t> </a:t>
                </a:r>
                <a:r>
                  <a:rPr lang="en-AU" sz="1600" b="1" dirty="0" err="1">
                    <a:solidFill>
                      <a:schemeClr val="bg2"/>
                    </a:solidFill>
                  </a:rPr>
                  <a:t>của</a:t>
                </a:r>
                <a:r>
                  <a:rPr lang="en-AU" sz="1600" b="1" dirty="0">
                    <a:solidFill>
                      <a:schemeClr val="bg2"/>
                    </a:solidFill>
                  </a:rPr>
                  <a:t> </a:t>
                </a:r>
                <a:r>
                  <a:rPr lang="en-AU" sz="1600" b="1" dirty="0" err="1">
                    <a:solidFill>
                      <a:schemeClr val="bg2"/>
                    </a:solidFill>
                  </a:rPr>
                  <a:t>Quy</a:t>
                </a:r>
                <a:r>
                  <a:rPr lang="en-AU" sz="1600" b="1" dirty="0">
                    <a:solidFill>
                      <a:schemeClr val="bg2"/>
                    </a:solidFill>
                  </a:rPr>
                  <a:t> </a:t>
                </a:r>
                <a:r>
                  <a:rPr lang="en-AU" sz="1600" b="1" dirty="0" err="1">
                    <a:solidFill>
                      <a:schemeClr val="bg2"/>
                    </a:solidFill>
                  </a:rPr>
                  <a:t>tắc</a:t>
                </a:r>
                <a:endParaRPr lang="en-AU" sz="1600" b="1" dirty="0">
                  <a:solidFill>
                    <a:schemeClr val="bg2"/>
                  </a:solidFill>
                </a:endParaRPr>
              </a:p>
            </p:txBody>
          </p:sp>
          <p:sp>
            <p:nvSpPr>
              <p:cNvPr id="25" name="Rectangle: Rounded Corners 24">
                <a:extLst>
                  <a:ext uri="{FF2B5EF4-FFF2-40B4-BE49-F238E27FC236}">
                    <a16:creationId xmlns:a16="http://schemas.microsoft.com/office/drawing/2014/main" id="{7B2FC765-BDDC-86D3-3ACE-677FC8A1C309}"/>
                  </a:ext>
                </a:extLst>
              </p:cNvPr>
              <p:cNvSpPr/>
              <p:nvPr/>
            </p:nvSpPr>
            <p:spPr>
              <a:xfrm>
                <a:off x="4953935" y="4332742"/>
                <a:ext cx="3708000" cy="1625586"/>
              </a:xfrm>
              <a:prstGeom prst="roundRect">
                <a:avLst>
                  <a:gd name="adj" fmla="val 20834"/>
                </a:avLst>
              </a:prstGeom>
              <a:solidFill>
                <a:schemeClr val="accent1">
                  <a:lumMod val="20000"/>
                  <a:lumOff val="8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32"/>
                <a:endParaRPr lang="en-AU" sz="1500" dirty="0">
                  <a:solidFill>
                    <a:schemeClr val="bg2"/>
                  </a:solidFill>
                </a:endParaRPr>
              </a:p>
              <a:p>
                <a:pPr marL="35432">
                  <a:spcBef>
                    <a:spcPts val="900"/>
                  </a:spcBef>
                </a:pPr>
                <a:r>
                  <a:rPr lang="en-AU" sz="1500" dirty="0" err="1">
                    <a:solidFill>
                      <a:schemeClr val="bg2"/>
                    </a:solidFill>
                  </a:rPr>
                  <a:t>Quy</a:t>
                </a:r>
                <a:r>
                  <a:rPr lang="en-AU" sz="1500" dirty="0">
                    <a:solidFill>
                      <a:schemeClr val="bg2"/>
                    </a:solidFill>
                  </a:rPr>
                  <a:t> </a:t>
                </a:r>
                <a:r>
                  <a:rPr lang="en-AU" sz="1500" dirty="0" err="1">
                    <a:solidFill>
                      <a:schemeClr val="bg2"/>
                    </a:solidFill>
                  </a:rPr>
                  <a:t>tắc</a:t>
                </a:r>
                <a:r>
                  <a:rPr lang="en-AU" sz="1500" dirty="0">
                    <a:solidFill>
                      <a:schemeClr val="bg2"/>
                    </a:solidFill>
                  </a:rPr>
                  <a:t> bao </a:t>
                </a:r>
                <a:r>
                  <a:rPr lang="en-AU" sz="1500" dirty="0" err="1">
                    <a:solidFill>
                      <a:schemeClr val="bg2"/>
                    </a:solidFill>
                  </a:rPr>
                  <a:t>gồm</a:t>
                </a:r>
                <a:r>
                  <a:rPr lang="en-AU" sz="1500" dirty="0">
                    <a:solidFill>
                      <a:schemeClr val="bg2"/>
                    </a:solidFill>
                  </a:rPr>
                  <a:t> </a:t>
                </a:r>
                <a:r>
                  <a:rPr lang="en-AU" sz="1500" dirty="0" err="1">
                    <a:solidFill>
                      <a:schemeClr val="bg2"/>
                    </a:solidFill>
                  </a:rPr>
                  <a:t>một</a:t>
                </a:r>
                <a:r>
                  <a:rPr lang="en-AU" sz="1500" dirty="0">
                    <a:solidFill>
                      <a:schemeClr val="bg2"/>
                    </a:solidFill>
                  </a:rPr>
                  <a:t> </a:t>
                </a:r>
                <a:r>
                  <a:rPr lang="en-AU" sz="1500" dirty="0" err="1">
                    <a:solidFill>
                      <a:schemeClr val="bg2"/>
                    </a:solidFill>
                  </a:rPr>
                  <a:t>số</a:t>
                </a:r>
                <a:r>
                  <a:rPr lang="en-AU" sz="1500" dirty="0">
                    <a:solidFill>
                      <a:schemeClr val="bg2"/>
                    </a:solidFill>
                  </a:rPr>
                  <a:t> </a:t>
                </a:r>
                <a:r>
                  <a:rPr lang="en-AU" sz="1500" dirty="0" err="1">
                    <a:solidFill>
                      <a:schemeClr val="bg2"/>
                    </a:solidFill>
                  </a:rPr>
                  <a:t>nội</a:t>
                </a:r>
                <a:r>
                  <a:rPr lang="en-AU" sz="1500" dirty="0">
                    <a:solidFill>
                      <a:schemeClr val="bg2"/>
                    </a:solidFill>
                  </a:rPr>
                  <a:t> dung </a:t>
                </a:r>
                <a:r>
                  <a:rPr lang="en-AU" sz="1500" dirty="0" err="1">
                    <a:solidFill>
                      <a:schemeClr val="bg2"/>
                    </a:solidFill>
                  </a:rPr>
                  <a:t>trọng</a:t>
                </a:r>
                <a:r>
                  <a:rPr lang="en-AU" sz="1500" dirty="0">
                    <a:solidFill>
                      <a:schemeClr val="bg2"/>
                    </a:solidFill>
                  </a:rPr>
                  <a:t> </a:t>
                </a:r>
                <a:r>
                  <a:rPr lang="en-AU" sz="1500" dirty="0" err="1">
                    <a:solidFill>
                      <a:schemeClr val="bg2"/>
                    </a:solidFill>
                  </a:rPr>
                  <a:t>tâm</a:t>
                </a:r>
                <a:r>
                  <a:rPr lang="en-AU" sz="1500" dirty="0">
                    <a:solidFill>
                      <a:schemeClr val="bg2"/>
                    </a:solidFill>
                  </a:rPr>
                  <a:t>: </a:t>
                </a:r>
              </a:p>
              <a:p>
                <a:pPr marL="206882" indent="-171450">
                  <a:spcBef>
                    <a:spcPts val="900"/>
                  </a:spcBef>
                  <a:buFont typeface="Arial" panose="020B0604020202020204" pitchFamily="34" charset="0"/>
                  <a:buChar char="•"/>
                </a:pPr>
                <a:r>
                  <a:rPr lang="en-AU" sz="1500" dirty="0" err="1">
                    <a:solidFill>
                      <a:schemeClr val="bg2"/>
                    </a:solidFill>
                  </a:rPr>
                  <a:t>Hành</a:t>
                </a:r>
                <a:r>
                  <a:rPr lang="en-AU" sz="1500" dirty="0">
                    <a:solidFill>
                      <a:schemeClr val="bg2"/>
                    </a:solidFill>
                  </a:rPr>
                  <a:t> vi </a:t>
                </a:r>
                <a:r>
                  <a:rPr lang="en-AU" sz="1500" dirty="0" err="1">
                    <a:solidFill>
                      <a:schemeClr val="bg2"/>
                    </a:solidFill>
                  </a:rPr>
                  <a:t>phản</a:t>
                </a:r>
                <a:r>
                  <a:rPr lang="en-AU" sz="1500" dirty="0">
                    <a:solidFill>
                      <a:schemeClr val="bg2"/>
                    </a:solidFill>
                  </a:rPr>
                  <a:t> </a:t>
                </a:r>
                <a:r>
                  <a:rPr lang="en-AU" sz="1500" dirty="0" err="1">
                    <a:solidFill>
                      <a:schemeClr val="bg2"/>
                    </a:solidFill>
                  </a:rPr>
                  <a:t>cạnh</a:t>
                </a:r>
                <a:r>
                  <a:rPr lang="en-AU" sz="1500" dirty="0">
                    <a:solidFill>
                      <a:schemeClr val="bg2"/>
                    </a:solidFill>
                  </a:rPr>
                  <a:t> </a:t>
                </a:r>
                <a:r>
                  <a:rPr lang="en-AU" sz="1500" dirty="0" err="1">
                    <a:solidFill>
                      <a:schemeClr val="bg2"/>
                    </a:solidFill>
                  </a:rPr>
                  <a:t>tranh</a:t>
                </a:r>
                <a:endParaRPr lang="en-AU" sz="1500" dirty="0">
                  <a:solidFill>
                    <a:schemeClr val="bg2"/>
                  </a:solidFill>
                </a:endParaRPr>
              </a:p>
              <a:p>
                <a:pPr marL="206882" indent="-171450">
                  <a:spcBef>
                    <a:spcPts val="900"/>
                  </a:spcBef>
                  <a:buFont typeface="Arial" panose="020B0604020202020204" pitchFamily="34" charset="0"/>
                  <a:buChar char="•"/>
                </a:pPr>
                <a:r>
                  <a:rPr lang="en-AU" sz="1500" dirty="0" err="1">
                    <a:solidFill>
                      <a:schemeClr val="bg2"/>
                    </a:solidFill>
                  </a:rPr>
                  <a:t>Rào</a:t>
                </a:r>
                <a:r>
                  <a:rPr lang="en-AU" sz="1500" dirty="0">
                    <a:solidFill>
                      <a:schemeClr val="bg2"/>
                    </a:solidFill>
                  </a:rPr>
                  <a:t> </a:t>
                </a:r>
                <a:r>
                  <a:rPr lang="en-AU" sz="1500" dirty="0" err="1">
                    <a:solidFill>
                      <a:schemeClr val="bg2"/>
                    </a:solidFill>
                  </a:rPr>
                  <a:t>cản</a:t>
                </a:r>
                <a:r>
                  <a:rPr lang="en-AU" sz="1500" dirty="0">
                    <a:solidFill>
                      <a:schemeClr val="bg2"/>
                    </a:solidFill>
                  </a:rPr>
                  <a:t> </a:t>
                </a:r>
                <a:r>
                  <a:rPr lang="en-AU" sz="1500" dirty="0" err="1">
                    <a:solidFill>
                      <a:schemeClr val="bg2"/>
                    </a:solidFill>
                  </a:rPr>
                  <a:t>gia</a:t>
                </a:r>
                <a:r>
                  <a:rPr lang="en-AU" sz="1500" dirty="0">
                    <a:solidFill>
                      <a:schemeClr val="bg2"/>
                    </a:solidFill>
                  </a:rPr>
                  <a:t> </a:t>
                </a:r>
                <a:r>
                  <a:rPr lang="en-AU" sz="1500" dirty="0" err="1">
                    <a:solidFill>
                      <a:schemeClr val="bg2"/>
                    </a:solidFill>
                  </a:rPr>
                  <a:t>nhập</a:t>
                </a:r>
                <a:endParaRPr lang="en-AU" sz="1500" dirty="0">
                  <a:solidFill>
                    <a:schemeClr val="bg2"/>
                  </a:solidFill>
                </a:endParaRPr>
              </a:p>
              <a:p>
                <a:pPr marL="206882" indent="-171450">
                  <a:spcBef>
                    <a:spcPts val="900"/>
                  </a:spcBef>
                  <a:buFont typeface="Arial" panose="020B0604020202020204" pitchFamily="34" charset="0"/>
                  <a:buChar char="•"/>
                </a:pPr>
                <a:r>
                  <a:rPr lang="en-AU" sz="1500" dirty="0" err="1">
                    <a:solidFill>
                      <a:schemeClr val="bg2"/>
                    </a:solidFill>
                  </a:rPr>
                  <a:t>Hành</a:t>
                </a:r>
                <a:r>
                  <a:rPr lang="en-AU" sz="1500" dirty="0">
                    <a:solidFill>
                      <a:schemeClr val="bg2"/>
                    </a:solidFill>
                  </a:rPr>
                  <a:t> vi </a:t>
                </a:r>
                <a:r>
                  <a:rPr lang="en-AU" sz="1500" dirty="0" err="1">
                    <a:solidFill>
                      <a:schemeClr val="bg2"/>
                    </a:solidFill>
                  </a:rPr>
                  <a:t>không</a:t>
                </a:r>
                <a:r>
                  <a:rPr lang="en-AU" sz="1500" dirty="0">
                    <a:solidFill>
                      <a:schemeClr val="bg2"/>
                    </a:solidFill>
                  </a:rPr>
                  <a:t> </a:t>
                </a:r>
                <a:r>
                  <a:rPr lang="en-AU" sz="1500" dirty="0" err="1">
                    <a:solidFill>
                      <a:schemeClr val="bg2"/>
                    </a:solidFill>
                  </a:rPr>
                  <a:t>công</a:t>
                </a:r>
                <a:r>
                  <a:rPr lang="en-AU" sz="1500" dirty="0">
                    <a:solidFill>
                      <a:schemeClr val="bg2"/>
                    </a:solidFill>
                  </a:rPr>
                  <a:t> </a:t>
                </a:r>
                <a:r>
                  <a:rPr lang="en-AU" sz="1500" dirty="0" err="1">
                    <a:solidFill>
                      <a:schemeClr val="bg2"/>
                    </a:solidFill>
                  </a:rPr>
                  <a:t>bằng</a:t>
                </a:r>
                <a:r>
                  <a:rPr lang="en-AU" sz="1500" dirty="0">
                    <a:solidFill>
                      <a:schemeClr val="bg2"/>
                    </a:solidFill>
                  </a:rPr>
                  <a:t> </a:t>
                </a:r>
              </a:p>
            </p:txBody>
          </p:sp>
        </p:grpSp>
        <p:cxnSp>
          <p:nvCxnSpPr>
            <p:cNvPr id="28" name="Straight Connector 27">
              <a:extLst>
                <a:ext uri="{FF2B5EF4-FFF2-40B4-BE49-F238E27FC236}">
                  <a16:creationId xmlns:a16="http://schemas.microsoft.com/office/drawing/2014/main" id="{08073D3D-E40A-094A-538C-3E9F3AE5B981}"/>
                </a:ext>
              </a:extLst>
            </p:cNvPr>
            <p:cNvCxnSpPr>
              <a:cxnSpLocks/>
            </p:cNvCxnSpPr>
            <p:nvPr/>
          </p:nvCxnSpPr>
          <p:spPr>
            <a:xfrm>
              <a:off x="4843040" y="1061537"/>
              <a:ext cx="3843243" cy="0"/>
            </a:xfrm>
            <a:prstGeom prst="line">
              <a:avLst/>
            </a:prstGeom>
            <a:ln w="38100">
              <a:solidFill>
                <a:schemeClr val="accent1"/>
              </a:solidFill>
            </a:ln>
          </p:spPr>
          <p:style>
            <a:lnRef idx="1">
              <a:schemeClr val="accent2"/>
            </a:lnRef>
            <a:fillRef idx="0">
              <a:schemeClr val="accent2"/>
            </a:fillRef>
            <a:effectRef idx="0">
              <a:schemeClr val="accent2"/>
            </a:effectRef>
            <a:fontRef idx="minor">
              <a:schemeClr val="tx1"/>
            </a:fontRef>
          </p:style>
        </p:cxnSp>
        <p:sp>
          <p:nvSpPr>
            <p:cNvPr id="29" name="Title 1">
              <a:extLst>
                <a:ext uri="{FF2B5EF4-FFF2-40B4-BE49-F238E27FC236}">
                  <a16:creationId xmlns:a16="http://schemas.microsoft.com/office/drawing/2014/main" id="{093CEDE5-8083-D0EE-02D0-F2308D4FE97E}"/>
                </a:ext>
              </a:extLst>
            </p:cNvPr>
            <p:cNvSpPr txBox="1">
              <a:spLocks/>
            </p:cNvSpPr>
            <p:nvPr/>
          </p:nvSpPr>
          <p:spPr>
            <a:xfrm>
              <a:off x="5427420" y="815319"/>
              <a:ext cx="2731046" cy="467290"/>
            </a:xfrm>
            <a:prstGeom prst="rect">
              <a:avLst/>
            </a:prstGeom>
            <a:solidFill>
              <a:schemeClr val="tx1"/>
            </a:solidFill>
          </p:spPr>
          <p:txBody>
            <a:bodyPr vert="horz" lIns="91440" tIns="45720" rIns="91440" bIns="45720" rtlCol="0" anchor="ctr">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algn="ctr"/>
              <a:r>
                <a:rPr lang="en-US" sz="1800" b="1" dirty="0" err="1">
                  <a:latin typeface="+mn-lt"/>
                </a:rPr>
                <a:t>Cạnh</a:t>
              </a:r>
              <a:r>
                <a:rPr lang="en-US" sz="1800" b="1" dirty="0">
                  <a:latin typeface="+mn-lt"/>
                </a:rPr>
                <a:t> </a:t>
              </a:r>
              <a:r>
                <a:rPr lang="en-US" sz="1800" b="1" dirty="0" err="1">
                  <a:latin typeface="+mn-lt"/>
                </a:rPr>
                <a:t>tranh</a:t>
              </a:r>
              <a:endParaRPr lang="en-GB" sz="1800" b="1" dirty="0">
                <a:latin typeface="+mn-lt"/>
              </a:endParaRPr>
            </a:p>
          </p:txBody>
        </p:sp>
      </p:grpSp>
    </p:spTree>
    <p:extLst>
      <p:ext uri="{BB962C8B-B14F-4D97-AF65-F5344CB8AC3E}">
        <p14:creationId xmlns:p14="http://schemas.microsoft.com/office/powerpoint/2010/main" val="960255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198FC4-DFAC-0302-4C81-3EB9FA2E9DB1}"/>
              </a:ext>
            </a:extLst>
          </p:cNvPr>
          <p:cNvSpPr>
            <a:spLocks noGrp="1"/>
          </p:cNvSpPr>
          <p:nvPr>
            <p:ph type="ctrTitle"/>
          </p:nvPr>
        </p:nvSpPr>
        <p:spPr/>
        <p:txBody>
          <a:bodyPr/>
          <a:lstStyle/>
          <a:p>
            <a:r>
              <a:rPr lang="en-AU" dirty="0" err="1"/>
              <a:t>Khuyến</a:t>
            </a:r>
            <a:r>
              <a:rPr lang="en-AU" dirty="0"/>
              <a:t> </a:t>
            </a:r>
            <a:r>
              <a:rPr lang="en-AU" dirty="0" err="1"/>
              <a:t>nghị</a:t>
            </a:r>
            <a:r>
              <a:rPr lang="en-AU" dirty="0"/>
              <a:t> </a:t>
            </a:r>
            <a:r>
              <a:rPr lang="en-AU" dirty="0" err="1"/>
              <a:t>đối</a:t>
            </a:r>
            <a:r>
              <a:rPr lang="en-AU" dirty="0"/>
              <a:t> v</a:t>
            </a:r>
            <a:r>
              <a:rPr lang="en-US" dirty="0" err="1"/>
              <a:t>ới</a:t>
            </a:r>
            <a:r>
              <a:rPr lang="en-US" dirty="0"/>
              <a:t> </a:t>
            </a:r>
            <a:r>
              <a:rPr lang="en-US" dirty="0" err="1"/>
              <a:t>người</a:t>
            </a:r>
            <a:br>
              <a:rPr lang="en-US" dirty="0"/>
            </a:br>
            <a:r>
              <a:rPr lang="en-US" dirty="0" err="1"/>
              <a:t>tiêu</a:t>
            </a:r>
            <a:r>
              <a:rPr lang="en-US" dirty="0"/>
              <a:t> </a:t>
            </a:r>
            <a:r>
              <a:rPr lang="en-US" dirty="0" err="1"/>
              <a:t>dùng</a:t>
            </a:r>
            <a:r>
              <a:rPr lang="en-AU" dirty="0"/>
              <a:t>(2)</a:t>
            </a:r>
          </a:p>
        </p:txBody>
      </p:sp>
    </p:spTree>
    <p:extLst>
      <p:ext uri="{BB962C8B-B14F-4D97-AF65-F5344CB8AC3E}">
        <p14:creationId xmlns:p14="http://schemas.microsoft.com/office/powerpoint/2010/main" val="1352899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73C920D-79FC-F1EB-A906-78420779AF6D}"/>
              </a:ext>
            </a:extLst>
          </p:cNvPr>
          <p:cNvSpPr/>
          <p:nvPr/>
        </p:nvSpPr>
        <p:spPr>
          <a:xfrm>
            <a:off x="1722474" y="1268761"/>
            <a:ext cx="3414745" cy="473509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B4D385E-8AB6-C9B9-1032-13EE0C011FD1}"/>
              </a:ext>
            </a:extLst>
          </p:cNvPr>
          <p:cNvSpPr>
            <a:spLocks noGrp="1"/>
          </p:cNvSpPr>
          <p:nvPr>
            <p:ph type="title"/>
          </p:nvPr>
        </p:nvSpPr>
        <p:spPr>
          <a:xfrm>
            <a:off x="1722474" y="266189"/>
            <a:ext cx="8208912" cy="868958"/>
          </a:xfrm>
        </p:spPr>
        <p:txBody>
          <a:bodyPr/>
          <a:lstStyle/>
          <a:p>
            <a:r>
              <a:rPr lang="en-AU" sz="3200" dirty="0" err="1"/>
              <a:t>Tổng</a:t>
            </a:r>
            <a:r>
              <a:rPr lang="en-AU" sz="3200" dirty="0"/>
              <a:t> </a:t>
            </a:r>
            <a:r>
              <a:rPr lang="en-AU" sz="3200" dirty="0" err="1"/>
              <a:t>quan</a:t>
            </a:r>
            <a:r>
              <a:rPr lang="en-AU" sz="3200" dirty="0"/>
              <a:t> </a:t>
            </a:r>
            <a:r>
              <a:rPr lang="en-AU" sz="3200" dirty="0" err="1"/>
              <a:t>khuyến</a:t>
            </a:r>
            <a:r>
              <a:rPr lang="en-AU" sz="3200" dirty="0"/>
              <a:t> </a:t>
            </a:r>
            <a:r>
              <a:rPr lang="en-AU" sz="3200" dirty="0" err="1"/>
              <a:t>nghị</a:t>
            </a:r>
            <a:r>
              <a:rPr lang="en-AU" sz="3200" dirty="0"/>
              <a:t> ng</a:t>
            </a:r>
            <a:r>
              <a:rPr lang="vi-VN" sz="3200" dirty="0"/>
              <a:t>ư</a:t>
            </a:r>
            <a:r>
              <a:rPr lang="en-US" sz="3200" dirty="0" err="1"/>
              <a:t>ời</a:t>
            </a:r>
            <a:r>
              <a:rPr lang="en-US" sz="3200" dirty="0"/>
              <a:t> </a:t>
            </a:r>
            <a:r>
              <a:rPr lang="en-US" sz="3200" dirty="0" err="1"/>
              <a:t>tiêu</a:t>
            </a:r>
            <a:r>
              <a:rPr lang="en-US" sz="3200" dirty="0"/>
              <a:t> </a:t>
            </a:r>
            <a:r>
              <a:rPr lang="en-US" sz="3200" dirty="0" err="1"/>
              <a:t>dùng</a:t>
            </a:r>
            <a:endParaRPr lang="en-AU" sz="3200" dirty="0"/>
          </a:p>
        </p:txBody>
      </p:sp>
      <p:sp>
        <p:nvSpPr>
          <p:cNvPr id="8" name="Rectangle: Rounded Corners 7">
            <a:extLst>
              <a:ext uri="{FF2B5EF4-FFF2-40B4-BE49-F238E27FC236}">
                <a16:creationId xmlns:a16="http://schemas.microsoft.com/office/drawing/2014/main" id="{A8792079-D089-3ADF-8E13-26C7ED25AFFA}"/>
              </a:ext>
            </a:extLst>
          </p:cNvPr>
          <p:cNvSpPr/>
          <p:nvPr/>
        </p:nvSpPr>
        <p:spPr>
          <a:xfrm>
            <a:off x="1991441" y="1687539"/>
            <a:ext cx="2936191" cy="949373"/>
          </a:xfrm>
          <a:prstGeom prst="roundRect">
            <a:avLst/>
          </a:prstGeom>
          <a:solidFill>
            <a:srgbClr val="CFF9F8"/>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err="1">
                <a:solidFill>
                  <a:schemeClr val="accent2">
                    <a:lumMod val="50000"/>
                  </a:schemeClr>
                </a:solidFill>
              </a:rPr>
              <a:t>Khuyến</a:t>
            </a:r>
            <a:r>
              <a:rPr lang="en-AU" sz="1600" dirty="0">
                <a:solidFill>
                  <a:schemeClr val="accent2">
                    <a:lumMod val="50000"/>
                  </a:schemeClr>
                </a:solidFill>
              </a:rPr>
              <a:t> </a:t>
            </a:r>
            <a:r>
              <a:rPr lang="en-AU" sz="1600" dirty="0" err="1">
                <a:solidFill>
                  <a:schemeClr val="accent2">
                    <a:lumMod val="50000"/>
                  </a:schemeClr>
                </a:solidFill>
              </a:rPr>
              <a:t>nghị</a:t>
            </a:r>
            <a:r>
              <a:rPr lang="en-AU" sz="1600" dirty="0">
                <a:solidFill>
                  <a:schemeClr val="accent2">
                    <a:lumMod val="50000"/>
                  </a:schemeClr>
                </a:solidFill>
              </a:rPr>
              <a:t> 1:</a:t>
            </a:r>
          </a:p>
          <a:p>
            <a:pPr algn="ctr"/>
            <a:r>
              <a:rPr lang="en-AU" sz="1600" dirty="0" err="1">
                <a:solidFill>
                  <a:schemeClr val="accent2">
                    <a:lumMod val="50000"/>
                  </a:schemeClr>
                </a:solidFill>
              </a:rPr>
              <a:t>Các</a:t>
            </a:r>
            <a:r>
              <a:rPr lang="en-AU" sz="1600" dirty="0">
                <a:solidFill>
                  <a:schemeClr val="accent2">
                    <a:lumMod val="50000"/>
                  </a:schemeClr>
                </a:solidFill>
              </a:rPr>
              <a:t> </a:t>
            </a:r>
            <a:r>
              <a:rPr lang="en-AU" sz="1600" dirty="0" err="1">
                <a:solidFill>
                  <a:schemeClr val="accent2">
                    <a:lumMod val="50000"/>
                  </a:schemeClr>
                </a:solidFill>
              </a:rPr>
              <a:t>ph</a:t>
            </a:r>
            <a:r>
              <a:rPr lang="en-US" sz="1600" dirty="0" err="1">
                <a:solidFill>
                  <a:schemeClr val="accent2">
                    <a:lumMod val="50000"/>
                  </a:schemeClr>
                </a:solidFill>
              </a:rPr>
              <a:t>ương</a:t>
            </a:r>
            <a:r>
              <a:rPr lang="en-US" sz="1600" dirty="0">
                <a:solidFill>
                  <a:schemeClr val="accent2">
                    <a:lumMod val="50000"/>
                  </a:schemeClr>
                </a:solidFill>
              </a:rPr>
              <a:t> </a:t>
            </a:r>
            <a:r>
              <a:rPr lang="en-US" sz="1600" dirty="0" err="1">
                <a:solidFill>
                  <a:schemeClr val="accent2">
                    <a:lumMod val="50000"/>
                  </a:schemeClr>
                </a:solidFill>
              </a:rPr>
              <a:t>thức</a:t>
            </a:r>
            <a:r>
              <a:rPr lang="en-US" sz="1600" dirty="0">
                <a:solidFill>
                  <a:schemeClr val="accent2">
                    <a:lumMod val="50000"/>
                  </a:schemeClr>
                </a:solidFill>
              </a:rPr>
              <a:t> </a:t>
            </a:r>
            <a:r>
              <a:rPr lang="en-US" sz="1600" dirty="0" err="1">
                <a:solidFill>
                  <a:schemeClr val="accent2">
                    <a:lumMod val="50000"/>
                  </a:schemeClr>
                </a:solidFill>
              </a:rPr>
              <a:t>áp</a:t>
            </a:r>
            <a:r>
              <a:rPr lang="en-US" sz="1600" dirty="0">
                <a:solidFill>
                  <a:schemeClr val="accent2">
                    <a:lumMod val="50000"/>
                  </a:schemeClr>
                </a:solidFill>
              </a:rPr>
              <a:t>  </a:t>
            </a:r>
            <a:r>
              <a:rPr lang="en-US" sz="1600" dirty="0" err="1">
                <a:solidFill>
                  <a:schemeClr val="accent2">
                    <a:lumMod val="50000"/>
                  </a:schemeClr>
                </a:solidFill>
              </a:rPr>
              <a:t>dụng</a:t>
            </a:r>
            <a:r>
              <a:rPr lang="en-US" sz="1600" dirty="0">
                <a:solidFill>
                  <a:schemeClr val="accent2">
                    <a:lumMod val="50000"/>
                  </a:schemeClr>
                </a:solidFill>
              </a:rPr>
              <a:t> </a:t>
            </a:r>
            <a:r>
              <a:rPr lang="en-US" sz="1600" dirty="0" err="1">
                <a:solidFill>
                  <a:schemeClr val="accent2">
                    <a:lumMod val="50000"/>
                  </a:schemeClr>
                </a:solidFill>
              </a:rPr>
              <a:t>đối</a:t>
            </a:r>
            <a:r>
              <a:rPr lang="en-US" sz="1600" dirty="0">
                <a:solidFill>
                  <a:schemeClr val="accent2">
                    <a:lumMod val="50000"/>
                  </a:schemeClr>
                </a:solidFill>
              </a:rPr>
              <a:t> </a:t>
            </a:r>
            <a:r>
              <a:rPr lang="en-US" sz="1600" dirty="0" err="1">
                <a:solidFill>
                  <a:schemeClr val="accent2">
                    <a:lumMod val="50000"/>
                  </a:schemeClr>
                </a:solidFill>
              </a:rPr>
              <a:t>với</a:t>
            </a:r>
            <a:r>
              <a:rPr lang="en-US" sz="1600" dirty="0">
                <a:solidFill>
                  <a:schemeClr val="accent2">
                    <a:lumMod val="50000"/>
                  </a:schemeClr>
                </a:solidFill>
              </a:rPr>
              <a:t> </a:t>
            </a:r>
            <a:r>
              <a:rPr lang="en-US" sz="1600" dirty="0" err="1">
                <a:solidFill>
                  <a:schemeClr val="accent2">
                    <a:lumMod val="50000"/>
                  </a:schemeClr>
                </a:solidFill>
              </a:rPr>
              <a:t>toàn</a:t>
            </a:r>
            <a:r>
              <a:rPr lang="en-US" sz="1600" dirty="0">
                <a:solidFill>
                  <a:schemeClr val="accent2">
                    <a:lumMod val="50000"/>
                  </a:schemeClr>
                </a:solidFill>
              </a:rPr>
              <a:t> </a:t>
            </a:r>
            <a:r>
              <a:rPr lang="en-US" sz="1600" dirty="0" err="1">
                <a:solidFill>
                  <a:schemeClr val="accent2">
                    <a:lumMod val="50000"/>
                  </a:schemeClr>
                </a:solidFill>
              </a:rPr>
              <a:t>bộ</a:t>
            </a:r>
            <a:r>
              <a:rPr lang="en-US" sz="1600" dirty="0">
                <a:solidFill>
                  <a:schemeClr val="accent2">
                    <a:lumMod val="50000"/>
                  </a:schemeClr>
                </a:solidFill>
              </a:rPr>
              <a:t> </a:t>
            </a:r>
            <a:r>
              <a:rPr lang="en-US" sz="1600" dirty="0" err="1">
                <a:solidFill>
                  <a:schemeClr val="accent2">
                    <a:lumMod val="50000"/>
                  </a:schemeClr>
                </a:solidFill>
              </a:rPr>
              <a:t>nền</a:t>
            </a:r>
            <a:r>
              <a:rPr lang="en-US" sz="1600" dirty="0">
                <a:solidFill>
                  <a:schemeClr val="accent2">
                    <a:lumMod val="50000"/>
                  </a:schemeClr>
                </a:solidFill>
              </a:rPr>
              <a:t> </a:t>
            </a:r>
            <a:r>
              <a:rPr lang="en-US" sz="1600" dirty="0" err="1">
                <a:solidFill>
                  <a:schemeClr val="accent2">
                    <a:lumMod val="50000"/>
                  </a:schemeClr>
                </a:solidFill>
              </a:rPr>
              <a:t>kinh</a:t>
            </a:r>
            <a:r>
              <a:rPr lang="en-US" sz="1600" dirty="0">
                <a:solidFill>
                  <a:schemeClr val="accent2">
                    <a:lumMod val="50000"/>
                  </a:schemeClr>
                </a:solidFill>
              </a:rPr>
              <a:t> </a:t>
            </a:r>
            <a:r>
              <a:rPr lang="en-US" sz="1600" dirty="0" err="1">
                <a:solidFill>
                  <a:schemeClr val="accent2">
                    <a:lumMod val="50000"/>
                  </a:schemeClr>
                </a:solidFill>
              </a:rPr>
              <a:t>tế</a:t>
            </a:r>
            <a:r>
              <a:rPr lang="en-US" sz="1600" dirty="0">
                <a:solidFill>
                  <a:schemeClr val="accent2">
                    <a:lumMod val="50000"/>
                  </a:schemeClr>
                </a:solidFill>
              </a:rPr>
              <a:t> </a:t>
            </a:r>
            <a:endParaRPr lang="en-AU" sz="1600" dirty="0">
              <a:solidFill>
                <a:schemeClr val="accent2">
                  <a:lumMod val="50000"/>
                </a:schemeClr>
              </a:solidFill>
            </a:endParaRPr>
          </a:p>
        </p:txBody>
      </p:sp>
      <p:sp>
        <p:nvSpPr>
          <p:cNvPr id="9" name="Rectangle: Rounded Corners 8">
            <a:extLst>
              <a:ext uri="{FF2B5EF4-FFF2-40B4-BE49-F238E27FC236}">
                <a16:creationId xmlns:a16="http://schemas.microsoft.com/office/drawing/2014/main" id="{CD0169D4-38CB-C5B1-564A-3E2F002B1E3F}"/>
              </a:ext>
            </a:extLst>
          </p:cNvPr>
          <p:cNvSpPr/>
          <p:nvPr/>
        </p:nvSpPr>
        <p:spPr>
          <a:xfrm>
            <a:off x="1991441" y="3324236"/>
            <a:ext cx="2889031" cy="1846225"/>
          </a:xfrm>
          <a:prstGeom prst="roundRect">
            <a:avLst/>
          </a:prstGeom>
          <a:solidFill>
            <a:srgbClr val="CFF9F8"/>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err="1">
                <a:solidFill>
                  <a:schemeClr val="accent2">
                    <a:lumMod val="50000"/>
                  </a:schemeClr>
                </a:solidFill>
              </a:rPr>
              <a:t>Khuyến</a:t>
            </a:r>
            <a:r>
              <a:rPr lang="en-AU" sz="1600" dirty="0">
                <a:solidFill>
                  <a:schemeClr val="accent2">
                    <a:lumMod val="50000"/>
                  </a:schemeClr>
                </a:solidFill>
              </a:rPr>
              <a:t> </a:t>
            </a:r>
            <a:r>
              <a:rPr lang="en-AU" sz="1600" dirty="0" err="1">
                <a:solidFill>
                  <a:schemeClr val="accent2">
                    <a:lumMod val="50000"/>
                  </a:schemeClr>
                </a:solidFill>
              </a:rPr>
              <a:t>nghị</a:t>
            </a:r>
            <a:r>
              <a:rPr lang="en-AU" sz="1600" dirty="0">
                <a:solidFill>
                  <a:schemeClr val="accent2">
                    <a:lumMod val="50000"/>
                  </a:schemeClr>
                </a:solidFill>
              </a:rPr>
              <a:t> 2:</a:t>
            </a:r>
          </a:p>
          <a:p>
            <a:pPr algn="ctr"/>
            <a:r>
              <a:rPr lang="en-AU" sz="1600" dirty="0" err="1">
                <a:solidFill>
                  <a:schemeClr val="accent2">
                    <a:lumMod val="50000"/>
                  </a:schemeClr>
                </a:solidFill>
              </a:rPr>
              <a:t>Các</a:t>
            </a:r>
            <a:r>
              <a:rPr lang="en-AU" sz="1600" dirty="0">
                <a:solidFill>
                  <a:schemeClr val="accent2">
                    <a:lumMod val="50000"/>
                  </a:schemeClr>
                </a:solidFill>
              </a:rPr>
              <a:t> </a:t>
            </a:r>
            <a:r>
              <a:rPr lang="en-AU" sz="1600" dirty="0" err="1">
                <a:solidFill>
                  <a:schemeClr val="accent2">
                    <a:lumMod val="50000"/>
                  </a:schemeClr>
                </a:solidFill>
              </a:rPr>
              <a:t>ph</a:t>
            </a:r>
            <a:r>
              <a:rPr lang="en-US" sz="1600" dirty="0" err="1">
                <a:solidFill>
                  <a:schemeClr val="accent2">
                    <a:lumMod val="50000"/>
                  </a:schemeClr>
                </a:solidFill>
              </a:rPr>
              <a:t>ương</a:t>
            </a:r>
            <a:r>
              <a:rPr lang="en-US" sz="1600" dirty="0">
                <a:solidFill>
                  <a:schemeClr val="accent2">
                    <a:lumMod val="50000"/>
                  </a:schemeClr>
                </a:solidFill>
              </a:rPr>
              <a:t> </a:t>
            </a:r>
            <a:r>
              <a:rPr lang="en-US" sz="1600" dirty="0" err="1">
                <a:solidFill>
                  <a:schemeClr val="accent2">
                    <a:lumMod val="50000"/>
                  </a:schemeClr>
                </a:solidFill>
              </a:rPr>
              <a:t>thức</a:t>
            </a:r>
            <a:r>
              <a:rPr lang="en-US" sz="1600" dirty="0">
                <a:solidFill>
                  <a:schemeClr val="accent2">
                    <a:lumMod val="50000"/>
                  </a:schemeClr>
                </a:solidFill>
              </a:rPr>
              <a:t> </a:t>
            </a:r>
            <a:r>
              <a:rPr lang="en-US" sz="1600" dirty="0" err="1">
                <a:solidFill>
                  <a:schemeClr val="accent2">
                    <a:lumMod val="50000"/>
                  </a:schemeClr>
                </a:solidFill>
              </a:rPr>
              <a:t>áp</a:t>
            </a:r>
            <a:r>
              <a:rPr lang="en-US" sz="1600" dirty="0">
                <a:solidFill>
                  <a:schemeClr val="accent2">
                    <a:lumMod val="50000"/>
                  </a:schemeClr>
                </a:solidFill>
              </a:rPr>
              <a:t> </a:t>
            </a:r>
            <a:r>
              <a:rPr lang="en-US" sz="1600" dirty="0" err="1">
                <a:solidFill>
                  <a:schemeClr val="accent2">
                    <a:lumMod val="50000"/>
                  </a:schemeClr>
                </a:solidFill>
              </a:rPr>
              <a:t>dụng</a:t>
            </a:r>
            <a:r>
              <a:rPr lang="en-US" sz="1600" dirty="0">
                <a:solidFill>
                  <a:schemeClr val="accent2">
                    <a:lumMod val="50000"/>
                  </a:schemeClr>
                </a:solidFill>
              </a:rPr>
              <a:t> </a:t>
            </a:r>
            <a:r>
              <a:rPr lang="en-US" sz="1600" dirty="0" err="1">
                <a:solidFill>
                  <a:schemeClr val="accent2">
                    <a:lumMod val="50000"/>
                  </a:schemeClr>
                </a:solidFill>
              </a:rPr>
              <a:t>đối</a:t>
            </a:r>
            <a:r>
              <a:rPr lang="en-US" sz="1600" dirty="0">
                <a:solidFill>
                  <a:schemeClr val="accent2">
                    <a:lumMod val="50000"/>
                  </a:schemeClr>
                </a:solidFill>
              </a:rPr>
              <a:t> </a:t>
            </a:r>
            <a:r>
              <a:rPr lang="en-US" sz="1600" dirty="0" err="1">
                <a:solidFill>
                  <a:schemeClr val="accent2">
                    <a:lumMod val="50000"/>
                  </a:schemeClr>
                </a:solidFill>
              </a:rPr>
              <a:t>với</a:t>
            </a:r>
            <a:r>
              <a:rPr lang="en-US" sz="1600" dirty="0">
                <a:solidFill>
                  <a:schemeClr val="accent2">
                    <a:lumMod val="50000"/>
                  </a:schemeClr>
                </a:solidFill>
              </a:rPr>
              <a:t> </a:t>
            </a:r>
            <a:r>
              <a:rPr lang="en-US" sz="1600" dirty="0" err="1">
                <a:solidFill>
                  <a:schemeClr val="accent2">
                    <a:lumMod val="50000"/>
                  </a:schemeClr>
                </a:solidFill>
              </a:rPr>
              <a:t>nền</a:t>
            </a:r>
            <a:r>
              <a:rPr lang="en-US" sz="1600" dirty="0">
                <a:solidFill>
                  <a:schemeClr val="accent2">
                    <a:lumMod val="50000"/>
                  </a:schemeClr>
                </a:solidFill>
              </a:rPr>
              <a:t> </a:t>
            </a:r>
            <a:r>
              <a:rPr lang="en-US" sz="1600" dirty="0" err="1">
                <a:solidFill>
                  <a:schemeClr val="accent2">
                    <a:lumMod val="50000"/>
                  </a:schemeClr>
                </a:solidFill>
              </a:rPr>
              <a:t>tảng</a:t>
            </a:r>
            <a:r>
              <a:rPr lang="en-US" sz="1600" dirty="0">
                <a:solidFill>
                  <a:schemeClr val="accent2">
                    <a:lumMod val="50000"/>
                  </a:schemeClr>
                </a:solidFill>
              </a:rPr>
              <a:t> </a:t>
            </a:r>
            <a:r>
              <a:rPr lang="en-US" sz="1600" dirty="0" err="1">
                <a:solidFill>
                  <a:schemeClr val="accent2">
                    <a:lumMod val="50000"/>
                  </a:schemeClr>
                </a:solidFill>
              </a:rPr>
              <a:t>kỹ</a:t>
            </a:r>
            <a:r>
              <a:rPr lang="en-US" sz="1600" dirty="0">
                <a:solidFill>
                  <a:schemeClr val="accent2">
                    <a:lumMod val="50000"/>
                  </a:schemeClr>
                </a:solidFill>
              </a:rPr>
              <a:t> </a:t>
            </a:r>
            <a:r>
              <a:rPr lang="en-US" sz="1600" dirty="0" err="1">
                <a:solidFill>
                  <a:schemeClr val="accent2">
                    <a:lumMod val="50000"/>
                  </a:schemeClr>
                </a:solidFill>
              </a:rPr>
              <a:t>thuật</a:t>
            </a:r>
            <a:r>
              <a:rPr lang="en-US" sz="1600" dirty="0">
                <a:solidFill>
                  <a:schemeClr val="accent2">
                    <a:lumMod val="50000"/>
                  </a:schemeClr>
                </a:solidFill>
              </a:rPr>
              <a:t> </a:t>
            </a:r>
            <a:r>
              <a:rPr lang="en-US" sz="1600" dirty="0" err="1">
                <a:solidFill>
                  <a:schemeClr val="accent2">
                    <a:lumMod val="50000"/>
                  </a:schemeClr>
                </a:solidFill>
              </a:rPr>
              <a:t>số</a:t>
            </a:r>
            <a:r>
              <a:rPr lang="en-US" sz="1600" dirty="0">
                <a:solidFill>
                  <a:schemeClr val="accent2">
                    <a:lumMod val="50000"/>
                  </a:schemeClr>
                </a:solidFill>
              </a:rPr>
              <a:t> </a:t>
            </a:r>
            <a:r>
              <a:rPr lang="en-US" sz="1600" dirty="0" err="1">
                <a:solidFill>
                  <a:schemeClr val="accent2">
                    <a:lumMod val="50000"/>
                  </a:schemeClr>
                </a:solidFill>
              </a:rPr>
              <a:t>nhằm</a:t>
            </a:r>
            <a:r>
              <a:rPr lang="en-US" sz="1600" dirty="0">
                <a:solidFill>
                  <a:schemeClr val="accent2">
                    <a:lumMod val="50000"/>
                  </a:schemeClr>
                </a:solidFill>
              </a:rPr>
              <a:t> </a:t>
            </a:r>
            <a:r>
              <a:rPr lang="en-US" sz="1600" dirty="0" err="1">
                <a:solidFill>
                  <a:schemeClr val="accent2">
                    <a:lumMod val="50000"/>
                  </a:schemeClr>
                </a:solidFill>
              </a:rPr>
              <a:t>vào</a:t>
            </a:r>
            <a:r>
              <a:rPr lang="en-US" sz="1600" dirty="0">
                <a:solidFill>
                  <a:schemeClr val="accent2">
                    <a:lumMod val="50000"/>
                  </a:schemeClr>
                </a:solidFill>
              </a:rPr>
              <a:t> </a:t>
            </a:r>
            <a:r>
              <a:rPr lang="en-US" sz="1600" dirty="0" err="1">
                <a:solidFill>
                  <a:schemeClr val="accent2">
                    <a:lumMod val="50000"/>
                  </a:schemeClr>
                </a:solidFill>
              </a:rPr>
              <a:t>các</a:t>
            </a:r>
            <a:r>
              <a:rPr lang="en-US" sz="1600" dirty="0">
                <a:solidFill>
                  <a:schemeClr val="accent2">
                    <a:lumMod val="50000"/>
                  </a:schemeClr>
                </a:solidFill>
              </a:rPr>
              <a:t> </a:t>
            </a:r>
            <a:r>
              <a:rPr lang="en-US" sz="1600" b="1" dirty="0" err="1">
                <a:solidFill>
                  <a:schemeClr val="accent2">
                    <a:lumMod val="50000"/>
                  </a:schemeClr>
                </a:solidFill>
              </a:rPr>
              <a:t>hành</a:t>
            </a:r>
            <a:r>
              <a:rPr lang="en-US" sz="1600" b="1" dirty="0">
                <a:solidFill>
                  <a:schemeClr val="accent2">
                    <a:lumMod val="50000"/>
                  </a:schemeClr>
                </a:solidFill>
              </a:rPr>
              <a:t> vi </a:t>
            </a:r>
            <a:r>
              <a:rPr lang="en-US" sz="1600" b="1" dirty="0" err="1">
                <a:solidFill>
                  <a:schemeClr val="accent2">
                    <a:lumMod val="50000"/>
                  </a:schemeClr>
                </a:solidFill>
              </a:rPr>
              <a:t>lừa</a:t>
            </a:r>
            <a:r>
              <a:rPr lang="en-US" sz="1600" b="1" dirty="0">
                <a:solidFill>
                  <a:schemeClr val="accent2">
                    <a:lumMod val="50000"/>
                  </a:schemeClr>
                </a:solidFill>
              </a:rPr>
              <a:t> </a:t>
            </a:r>
            <a:r>
              <a:rPr lang="en-US" sz="1600" b="1" dirty="0" err="1">
                <a:solidFill>
                  <a:schemeClr val="accent2">
                    <a:lumMod val="50000"/>
                  </a:schemeClr>
                </a:solidFill>
              </a:rPr>
              <a:t>đảo</a:t>
            </a:r>
            <a:r>
              <a:rPr lang="en-US" sz="1600" b="1" dirty="0">
                <a:solidFill>
                  <a:schemeClr val="accent2">
                    <a:lumMod val="50000"/>
                  </a:schemeClr>
                </a:solidFill>
              </a:rPr>
              <a:t>, </a:t>
            </a:r>
            <a:r>
              <a:rPr lang="en-US" sz="1600" b="1" dirty="0" err="1">
                <a:solidFill>
                  <a:schemeClr val="accent2">
                    <a:lumMod val="50000"/>
                  </a:schemeClr>
                </a:solidFill>
              </a:rPr>
              <a:t>ứng</a:t>
            </a:r>
            <a:r>
              <a:rPr lang="en-US" sz="1600" b="1" dirty="0">
                <a:solidFill>
                  <a:schemeClr val="accent2">
                    <a:lumMod val="50000"/>
                  </a:schemeClr>
                </a:solidFill>
              </a:rPr>
              <a:t> </a:t>
            </a:r>
            <a:r>
              <a:rPr lang="en-US" sz="1600" b="1" dirty="0" err="1">
                <a:solidFill>
                  <a:schemeClr val="accent2">
                    <a:lumMod val="50000"/>
                  </a:schemeClr>
                </a:solidFill>
              </a:rPr>
              <a:t>dụng</a:t>
            </a:r>
            <a:r>
              <a:rPr lang="en-US" sz="1600" b="1" dirty="0">
                <a:solidFill>
                  <a:schemeClr val="accent2">
                    <a:lumMod val="50000"/>
                  </a:schemeClr>
                </a:solidFill>
              </a:rPr>
              <a:t> </a:t>
            </a:r>
            <a:r>
              <a:rPr lang="en-US" sz="1600" b="1" dirty="0" err="1">
                <a:solidFill>
                  <a:schemeClr val="accent2">
                    <a:lumMod val="50000"/>
                  </a:schemeClr>
                </a:solidFill>
              </a:rPr>
              <a:t>gây</a:t>
            </a:r>
            <a:r>
              <a:rPr lang="en-US" sz="1600" b="1" dirty="0">
                <a:solidFill>
                  <a:schemeClr val="accent2">
                    <a:lumMod val="50000"/>
                  </a:schemeClr>
                </a:solidFill>
              </a:rPr>
              <a:t> </a:t>
            </a:r>
            <a:r>
              <a:rPr lang="en-US" sz="1600" b="1" dirty="0" err="1">
                <a:solidFill>
                  <a:schemeClr val="accent2">
                    <a:lumMod val="50000"/>
                  </a:schemeClr>
                </a:solidFill>
              </a:rPr>
              <a:t>hại</a:t>
            </a:r>
            <a:r>
              <a:rPr lang="en-US" sz="1600" b="1" dirty="0">
                <a:solidFill>
                  <a:schemeClr val="accent2">
                    <a:lumMod val="50000"/>
                  </a:schemeClr>
                </a:solidFill>
              </a:rPr>
              <a:t> </a:t>
            </a:r>
            <a:r>
              <a:rPr lang="en-US" sz="1600" b="1" dirty="0" err="1">
                <a:solidFill>
                  <a:schemeClr val="accent2">
                    <a:lumMod val="50000"/>
                  </a:schemeClr>
                </a:solidFill>
              </a:rPr>
              <a:t>và</a:t>
            </a:r>
            <a:r>
              <a:rPr lang="en-US" sz="1600" b="1" dirty="0">
                <a:solidFill>
                  <a:schemeClr val="accent2">
                    <a:lumMod val="50000"/>
                  </a:schemeClr>
                </a:solidFill>
              </a:rPr>
              <a:t> review </a:t>
            </a:r>
            <a:r>
              <a:rPr lang="en-US" sz="1600" b="1" dirty="0" err="1">
                <a:solidFill>
                  <a:schemeClr val="accent2">
                    <a:lumMod val="50000"/>
                  </a:schemeClr>
                </a:solidFill>
              </a:rPr>
              <a:t>giả</a:t>
            </a:r>
            <a:r>
              <a:rPr lang="en-US" sz="1600" dirty="0">
                <a:solidFill>
                  <a:schemeClr val="accent2">
                    <a:lumMod val="50000"/>
                  </a:schemeClr>
                </a:solidFill>
              </a:rPr>
              <a:t>, </a:t>
            </a:r>
            <a:r>
              <a:rPr lang="en-US" sz="1600" dirty="0" err="1">
                <a:solidFill>
                  <a:schemeClr val="accent2">
                    <a:lumMod val="50000"/>
                  </a:schemeClr>
                </a:solidFill>
              </a:rPr>
              <a:t>đồng</a:t>
            </a:r>
            <a:r>
              <a:rPr lang="en-US" sz="1600" dirty="0">
                <a:solidFill>
                  <a:schemeClr val="accent2">
                    <a:lumMod val="50000"/>
                  </a:schemeClr>
                </a:solidFill>
              </a:rPr>
              <a:t> </a:t>
            </a:r>
            <a:r>
              <a:rPr lang="en-US" sz="1600" dirty="0" err="1">
                <a:solidFill>
                  <a:schemeClr val="accent2">
                    <a:lumMod val="50000"/>
                  </a:schemeClr>
                </a:solidFill>
              </a:rPr>
              <a:t>thời</a:t>
            </a:r>
            <a:r>
              <a:rPr lang="en-US" sz="1600" dirty="0">
                <a:solidFill>
                  <a:schemeClr val="accent2">
                    <a:lumMod val="50000"/>
                  </a:schemeClr>
                </a:solidFill>
              </a:rPr>
              <a:t> </a:t>
            </a:r>
            <a:r>
              <a:rPr lang="en-US" sz="1600" dirty="0" err="1">
                <a:solidFill>
                  <a:schemeClr val="accent2">
                    <a:lumMod val="50000"/>
                  </a:schemeClr>
                </a:solidFill>
              </a:rPr>
              <a:t>tăng</a:t>
            </a:r>
            <a:r>
              <a:rPr lang="en-US" sz="1600" dirty="0">
                <a:solidFill>
                  <a:schemeClr val="accent2">
                    <a:lumMod val="50000"/>
                  </a:schemeClr>
                </a:solidFill>
              </a:rPr>
              <a:t> c</a:t>
            </a:r>
            <a:r>
              <a:rPr lang="vi-VN" sz="1600" dirty="0">
                <a:solidFill>
                  <a:schemeClr val="accent2">
                    <a:lumMod val="50000"/>
                  </a:schemeClr>
                </a:solidFill>
              </a:rPr>
              <a:t>ư</a:t>
            </a:r>
            <a:r>
              <a:rPr lang="en-US" sz="1600" dirty="0" err="1">
                <a:solidFill>
                  <a:schemeClr val="accent2">
                    <a:lumMod val="50000"/>
                  </a:schemeClr>
                </a:solidFill>
              </a:rPr>
              <a:t>ơng</a:t>
            </a:r>
            <a:r>
              <a:rPr lang="en-US" sz="1600" dirty="0">
                <a:solidFill>
                  <a:schemeClr val="accent2">
                    <a:lumMod val="50000"/>
                  </a:schemeClr>
                </a:solidFill>
              </a:rPr>
              <a:t> </a:t>
            </a:r>
            <a:r>
              <a:rPr lang="en-US" sz="1600" b="1" dirty="0" err="1">
                <a:solidFill>
                  <a:schemeClr val="accent2">
                    <a:lumMod val="50000"/>
                  </a:schemeClr>
                </a:solidFill>
              </a:rPr>
              <a:t>giải</a:t>
            </a:r>
            <a:r>
              <a:rPr lang="en-US" sz="1600" b="1" dirty="0">
                <a:solidFill>
                  <a:schemeClr val="accent2">
                    <a:lumMod val="50000"/>
                  </a:schemeClr>
                </a:solidFill>
              </a:rPr>
              <a:t> </a:t>
            </a:r>
            <a:r>
              <a:rPr lang="en-US" sz="1600" b="1" dirty="0" err="1">
                <a:solidFill>
                  <a:schemeClr val="accent2">
                    <a:lumMod val="50000"/>
                  </a:schemeClr>
                </a:solidFill>
              </a:rPr>
              <a:t>quyết</a:t>
            </a:r>
            <a:r>
              <a:rPr lang="en-US" sz="1600" b="1" dirty="0">
                <a:solidFill>
                  <a:schemeClr val="accent2">
                    <a:lumMod val="50000"/>
                  </a:schemeClr>
                </a:solidFill>
              </a:rPr>
              <a:t> </a:t>
            </a:r>
            <a:r>
              <a:rPr lang="en-US" sz="1600" b="1" dirty="0" err="1">
                <a:solidFill>
                  <a:schemeClr val="accent2">
                    <a:lumMod val="50000"/>
                  </a:schemeClr>
                </a:solidFill>
              </a:rPr>
              <a:t>tranh</a:t>
            </a:r>
            <a:r>
              <a:rPr lang="en-US" sz="1600" b="1" dirty="0">
                <a:solidFill>
                  <a:schemeClr val="accent2">
                    <a:lumMod val="50000"/>
                  </a:schemeClr>
                </a:solidFill>
              </a:rPr>
              <a:t> </a:t>
            </a:r>
            <a:r>
              <a:rPr lang="en-US" sz="1600" b="1" dirty="0" err="1">
                <a:solidFill>
                  <a:schemeClr val="accent2">
                    <a:lumMod val="50000"/>
                  </a:schemeClr>
                </a:solidFill>
              </a:rPr>
              <a:t>chấp</a:t>
            </a:r>
            <a:r>
              <a:rPr lang="en-US" sz="1600" b="1" dirty="0">
                <a:solidFill>
                  <a:schemeClr val="accent2">
                    <a:lumMod val="50000"/>
                  </a:schemeClr>
                </a:solidFill>
              </a:rPr>
              <a:t> ng</a:t>
            </a:r>
            <a:r>
              <a:rPr lang="vi-VN" sz="1600" b="1" dirty="0">
                <a:solidFill>
                  <a:schemeClr val="accent2">
                    <a:lumMod val="50000"/>
                  </a:schemeClr>
                </a:solidFill>
              </a:rPr>
              <a:t>ư</a:t>
            </a:r>
            <a:r>
              <a:rPr lang="en-US" sz="1600" b="1" dirty="0" err="1">
                <a:solidFill>
                  <a:schemeClr val="accent2">
                    <a:lumMod val="50000"/>
                  </a:schemeClr>
                </a:solidFill>
              </a:rPr>
              <a:t>ời</a:t>
            </a:r>
            <a:r>
              <a:rPr lang="en-US" sz="1600" b="1" dirty="0">
                <a:solidFill>
                  <a:schemeClr val="accent2">
                    <a:lumMod val="50000"/>
                  </a:schemeClr>
                </a:solidFill>
              </a:rPr>
              <a:t> </a:t>
            </a:r>
            <a:r>
              <a:rPr lang="en-US" sz="1600" b="1" dirty="0" err="1">
                <a:solidFill>
                  <a:schemeClr val="accent2">
                    <a:lumMod val="50000"/>
                  </a:schemeClr>
                </a:solidFill>
              </a:rPr>
              <a:t>tiêu</a:t>
            </a:r>
            <a:r>
              <a:rPr lang="en-US" sz="1600" b="1" dirty="0">
                <a:solidFill>
                  <a:schemeClr val="accent2">
                    <a:lumMod val="50000"/>
                  </a:schemeClr>
                </a:solidFill>
              </a:rPr>
              <a:t> </a:t>
            </a:r>
            <a:r>
              <a:rPr lang="en-US" sz="1600" b="1" dirty="0" err="1">
                <a:solidFill>
                  <a:schemeClr val="accent2">
                    <a:lumMod val="50000"/>
                  </a:schemeClr>
                </a:solidFill>
              </a:rPr>
              <a:t>dùng</a:t>
            </a:r>
            <a:endParaRPr lang="en-AU" sz="1600" b="1" dirty="0">
              <a:solidFill>
                <a:schemeClr val="accent2">
                  <a:lumMod val="50000"/>
                </a:schemeClr>
              </a:solidFill>
            </a:endParaRPr>
          </a:p>
        </p:txBody>
      </p:sp>
      <p:sp>
        <p:nvSpPr>
          <p:cNvPr id="16" name="Rectangle: Rounded Corners 15">
            <a:extLst>
              <a:ext uri="{FF2B5EF4-FFF2-40B4-BE49-F238E27FC236}">
                <a16:creationId xmlns:a16="http://schemas.microsoft.com/office/drawing/2014/main" id="{C2B8BB0F-0DE7-2765-F9E7-F4CCF27A8F51}"/>
              </a:ext>
            </a:extLst>
          </p:cNvPr>
          <p:cNvSpPr/>
          <p:nvPr/>
        </p:nvSpPr>
        <p:spPr>
          <a:xfrm>
            <a:off x="5909206" y="1569481"/>
            <a:ext cx="2978808" cy="569762"/>
          </a:xfrm>
          <a:prstGeom prst="round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spcBef>
                <a:spcPts val="600"/>
              </a:spcBef>
              <a:tabLst>
                <a:tab pos="228600" algn="l"/>
                <a:tab pos="431800" algn="l"/>
                <a:tab pos="431800" algn="l"/>
              </a:tabLst>
            </a:pPr>
            <a:r>
              <a:rPr lang="en-AU" sz="1400" dirty="0" err="1">
                <a:solidFill>
                  <a:schemeClr val="accent2">
                    <a:lumMod val="75000"/>
                  </a:schemeClr>
                </a:solidFill>
                <a:ea typeface="Arial" panose="020B0604020202020204" pitchFamily="34" charset="0"/>
                <a:cs typeface="Times New Roman" panose="02020603050405020304" pitchFamily="18" charset="0"/>
              </a:rPr>
              <a:t>Cấp</a:t>
            </a:r>
            <a:r>
              <a:rPr lang="en-AU" sz="1400" dirty="0">
                <a:solidFill>
                  <a:schemeClr val="accent2">
                    <a:lumMod val="75000"/>
                  </a:schemeClr>
                </a:solidFill>
                <a:ea typeface="Arial" panose="020B0604020202020204" pitchFamily="34" charset="0"/>
                <a:cs typeface="Times New Roman" panose="02020603050405020304" pitchFamily="18" charset="0"/>
              </a:rPr>
              <a:t> </a:t>
            </a:r>
            <a:r>
              <a:rPr lang="en-AU" sz="1400" dirty="0" err="1">
                <a:solidFill>
                  <a:schemeClr val="accent2">
                    <a:lumMod val="75000"/>
                  </a:schemeClr>
                </a:solidFill>
                <a:ea typeface="Arial" panose="020B0604020202020204" pitchFamily="34" charset="0"/>
                <a:cs typeface="Times New Roman" panose="02020603050405020304" pitchFamily="18" charset="0"/>
              </a:rPr>
              <a:t>các</a:t>
            </a:r>
            <a:r>
              <a:rPr lang="en-AU" sz="1400" dirty="0">
                <a:solidFill>
                  <a:schemeClr val="accent2">
                    <a:lumMod val="75000"/>
                  </a:schemeClr>
                </a:solidFill>
                <a:ea typeface="Arial" panose="020B0604020202020204" pitchFamily="34" charset="0"/>
                <a:cs typeface="Times New Roman" panose="02020603050405020304" pitchFamily="18" charset="0"/>
              </a:rPr>
              <a:t> </a:t>
            </a:r>
            <a:r>
              <a:rPr lang="en-AU" sz="1400" dirty="0" err="1">
                <a:solidFill>
                  <a:schemeClr val="accent2">
                    <a:lumMod val="75000"/>
                  </a:schemeClr>
                </a:solidFill>
                <a:ea typeface="Arial" panose="020B0604020202020204" pitchFamily="34" charset="0"/>
                <a:cs typeface="Times New Roman" panose="02020603050405020304" pitchFamily="18" charset="0"/>
              </a:rPr>
              <a:t>hành</a:t>
            </a:r>
            <a:r>
              <a:rPr lang="en-AU" sz="1400" dirty="0">
                <a:solidFill>
                  <a:schemeClr val="accent2">
                    <a:lumMod val="75000"/>
                  </a:schemeClr>
                </a:solidFill>
                <a:ea typeface="Arial" panose="020B0604020202020204" pitchFamily="34" charset="0"/>
                <a:cs typeface="Times New Roman" panose="02020603050405020304" pitchFamily="18" charset="0"/>
              </a:rPr>
              <a:t> vi </a:t>
            </a:r>
            <a:r>
              <a:rPr lang="en-AU" sz="1400" dirty="0" err="1">
                <a:solidFill>
                  <a:schemeClr val="accent2">
                    <a:lumMod val="75000"/>
                  </a:schemeClr>
                </a:solidFill>
                <a:ea typeface="Arial" panose="020B0604020202020204" pitchFamily="34" charset="0"/>
                <a:cs typeface="Times New Roman" panose="02020603050405020304" pitchFamily="18" charset="0"/>
              </a:rPr>
              <a:t>th</a:t>
            </a:r>
            <a:r>
              <a:rPr lang="vi-VN" sz="1400" dirty="0">
                <a:solidFill>
                  <a:schemeClr val="accent2">
                    <a:lumMod val="75000"/>
                  </a:schemeClr>
                </a:solidFill>
                <a:ea typeface="Arial" panose="020B0604020202020204" pitchFamily="34" charset="0"/>
                <a:cs typeface="Times New Roman" panose="02020603050405020304" pitchFamily="18" charset="0"/>
              </a:rPr>
              <a:t>ư</a:t>
            </a:r>
            <a:r>
              <a:rPr lang="en-US" sz="1400" dirty="0" err="1">
                <a:solidFill>
                  <a:schemeClr val="accent2">
                    <a:lumMod val="75000"/>
                  </a:schemeClr>
                </a:solidFill>
                <a:ea typeface="Arial" panose="020B0604020202020204" pitchFamily="34" charset="0"/>
                <a:cs typeface="Times New Roman" panose="02020603050405020304" pitchFamily="18" charset="0"/>
              </a:rPr>
              <a:t>ơng</a:t>
            </a:r>
            <a:r>
              <a:rPr lang="en-US" sz="1400" dirty="0">
                <a:solidFill>
                  <a:schemeClr val="accent2">
                    <a:lumMod val="75000"/>
                  </a:schemeClr>
                </a:solidFill>
                <a:ea typeface="Arial" panose="020B0604020202020204" pitchFamily="34" charset="0"/>
                <a:cs typeface="Times New Roman" panose="02020603050405020304" pitchFamily="18" charset="0"/>
              </a:rPr>
              <a:t> </a:t>
            </a:r>
            <a:r>
              <a:rPr lang="en-US" sz="1400" dirty="0" err="1">
                <a:solidFill>
                  <a:schemeClr val="accent2">
                    <a:lumMod val="75000"/>
                  </a:schemeClr>
                </a:solidFill>
                <a:ea typeface="Arial" panose="020B0604020202020204" pitchFamily="34" charset="0"/>
                <a:cs typeface="Times New Roman" panose="02020603050405020304" pitchFamily="18" charset="0"/>
              </a:rPr>
              <a:t>mại</a:t>
            </a:r>
            <a:r>
              <a:rPr lang="en-US" sz="1400" dirty="0">
                <a:solidFill>
                  <a:schemeClr val="accent2">
                    <a:lumMod val="75000"/>
                  </a:schemeClr>
                </a:solidFill>
                <a:ea typeface="Arial" panose="020B0604020202020204" pitchFamily="34" charset="0"/>
                <a:cs typeface="Times New Roman" panose="02020603050405020304" pitchFamily="18" charset="0"/>
              </a:rPr>
              <a:t> </a:t>
            </a:r>
            <a:r>
              <a:rPr lang="en-US" sz="1400" dirty="0" err="1">
                <a:solidFill>
                  <a:schemeClr val="accent2">
                    <a:lumMod val="75000"/>
                  </a:schemeClr>
                </a:solidFill>
                <a:ea typeface="Arial" panose="020B0604020202020204" pitchFamily="34" charset="0"/>
                <a:cs typeface="Times New Roman" panose="02020603050405020304" pitchFamily="18" charset="0"/>
              </a:rPr>
              <a:t>không</a:t>
            </a:r>
            <a:r>
              <a:rPr lang="en-US" sz="1400" dirty="0">
                <a:solidFill>
                  <a:schemeClr val="accent2">
                    <a:lumMod val="75000"/>
                  </a:schemeClr>
                </a:solidFill>
                <a:ea typeface="Arial" panose="020B0604020202020204" pitchFamily="34" charset="0"/>
                <a:cs typeface="Times New Roman" panose="02020603050405020304" pitchFamily="18" charset="0"/>
              </a:rPr>
              <a:t> </a:t>
            </a:r>
            <a:r>
              <a:rPr lang="en-US" sz="1400" dirty="0" err="1">
                <a:solidFill>
                  <a:schemeClr val="accent2">
                    <a:lumMod val="75000"/>
                  </a:schemeClr>
                </a:solidFill>
                <a:ea typeface="Arial" panose="020B0604020202020204" pitchFamily="34" charset="0"/>
                <a:cs typeface="Times New Roman" panose="02020603050405020304" pitchFamily="18" charset="0"/>
              </a:rPr>
              <a:t>công</a:t>
            </a:r>
            <a:r>
              <a:rPr lang="en-US" sz="1400" dirty="0">
                <a:solidFill>
                  <a:schemeClr val="accent2">
                    <a:lumMod val="75000"/>
                  </a:schemeClr>
                </a:solidFill>
                <a:ea typeface="Arial" panose="020B0604020202020204" pitchFamily="34" charset="0"/>
                <a:cs typeface="Times New Roman" panose="02020603050405020304" pitchFamily="18" charset="0"/>
              </a:rPr>
              <a:t> </a:t>
            </a:r>
            <a:r>
              <a:rPr lang="en-US" sz="1400" dirty="0" err="1">
                <a:solidFill>
                  <a:schemeClr val="accent2">
                    <a:lumMod val="75000"/>
                  </a:schemeClr>
                </a:solidFill>
                <a:ea typeface="Arial" panose="020B0604020202020204" pitchFamily="34" charset="0"/>
                <a:cs typeface="Times New Roman" panose="02020603050405020304" pitchFamily="18" charset="0"/>
              </a:rPr>
              <a:t>bằng</a:t>
            </a:r>
            <a:r>
              <a:rPr lang="en-US" sz="1400" dirty="0">
                <a:solidFill>
                  <a:schemeClr val="accent2">
                    <a:lumMod val="75000"/>
                  </a:schemeClr>
                </a:solidFill>
                <a:ea typeface="Arial" panose="020B0604020202020204" pitchFamily="34" charset="0"/>
                <a:cs typeface="Times New Roman" panose="02020603050405020304" pitchFamily="18" charset="0"/>
              </a:rPr>
              <a:t> </a:t>
            </a:r>
            <a:endParaRPr lang="en-AU" sz="1400" dirty="0">
              <a:solidFill>
                <a:schemeClr val="accent2">
                  <a:lumMod val="75000"/>
                </a:schemeClr>
              </a:solidFill>
              <a:ea typeface="Arial" panose="020B0604020202020204" pitchFamily="34"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35355170-4E35-D536-9DE9-B8A25EEB39B3}"/>
              </a:ext>
            </a:extLst>
          </p:cNvPr>
          <p:cNvSpPr/>
          <p:nvPr/>
        </p:nvSpPr>
        <p:spPr>
          <a:xfrm>
            <a:off x="5904662" y="3346079"/>
            <a:ext cx="2983352" cy="805978"/>
          </a:xfrm>
          <a:prstGeom prst="round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spcBef>
                <a:spcPts val="600"/>
              </a:spcBef>
              <a:tabLst>
                <a:tab pos="228600" algn="l"/>
                <a:tab pos="431800" algn="l"/>
                <a:tab pos="431800" algn="l"/>
              </a:tabLst>
            </a:pPr>
            <a:r>
              <a:rPr lang="en-AU" sz="1400" dirty="0" err="1">
                <a:solidFill>
                  <a:schemeClr val="accent2">
                    <a:lumMod val="75000"/>
                  </a:schemeClr>
                </a:solidFill>
                <a:cs typeface="Times New Roman" panose="02020603050405020304" pitchFamily="18" charset="0"/>
              </a:rPr>
              <a:t>Áp</a:t>
            </a:r>
            <a:r>
              <a:rPr lang="en-AU" sz="1400" dirty="0">
                <a:solidFill>
                  <a:schemeClr val="accent2">
                    <a:lumMod val="75000"/>
                  </a:schemeClr>
                </a:solidFill>
                <a:cs typeface="Times New Roman" panose="02020603050405020304" pitchFamily="18" charset="0"/>
              </a:rPr>
              <a:t> </a:t>
            </a:r>
            <a:r>
              <a:rPr lang="en-AU" sz="1400" dirty="0" err="1">
                <a:solidFill>
                  <a:schemeClr val="accent2">
                    <a:lumMod val="75000"/>
                  </a:schemeClr>
                </a:solidFill>
                <a:cs typeface="Times New Roman" panose="02020603050405020304" pitchFamily="18" charset="0"/>
              </a:rPr>
              <a:t>dụng</a:t>
            </a:r>
            <a:r>
              <a:rPr lang="en-AU" sz="1400" dirty="0">
                <a:solidFill>
                  <a:schemeClr val="accent2">
                    <a:lumMod val="75000"/>
                  </a:schemeClr>
                </a:solidFill>
                <a:cs typeface="Times New Roman" panose="02020603050405020304" pitchFamily="18" charset="0"/>
              </a:rPr>
              <a:t> </a:t>
            </a:r>
            <a:r>
              <a:rPr lang="en-US" sz="1400" dirty="0" err="1">
                <a:solidFill>
                  <a:schemeClr val="accent2">
                    <a:lumMod val="75000"/>
                  </a:schemeClr>
                </a:solidFill>
                <a:cs typeface="Times New Roman" panose="02020603050405020304" pitchFamily="18" charset="0"/>
              </a:rPr>
              <a:t>quy</a:t>
            </a:r>
            <a:r>
              <a:rPr lang="en-US" sz="1400" dirty="0">
                <a:solidFill>
                  <a:schemeClr val="accent2">
                    <a:lumMod val="75000"/>
                  </a:schemeClr>
                </a:solidFill>
                <a:cs typeface="Times New Roman" panose="02020603050405020304" pitchFamily="18" charset="0"/>
              </a:rPr>
              <a:t> </a:t>
            </a:r>
            <a:r>
              <a:rPr lang="en-US" sz="1400" dirty="0" err="1">
                <a:solidFill>
                  <a:schemeClr val="accent2">
                    <a:lumMod val="75000"/>
                  </a:schemeClr>
                </a:solidFill>
                <a:cs typeface="Times New Roman" panose="02020603050405020304" pitchFamily="18" charset="0"/>
              </a:rPr>
              <a:t>trình</a:t>
            </a:r>
            <a:r>
              <a:rPr lang="en-US" sz="1400" dirty="0">
                <a:solidFill>
                  <a:schemeClr val="accent2">
                    <a:lumMod val="75000"/>
                  </a:schemeClr>
                </a:solidFill>
                <a:cs typeface="Times New Roman" panose="02020603050405020304" pitchFamily="18" charset="0"/>
              </a:rPr>
              <a:t> </a:t>
            </a:r>
            <a:r>
              <a:rPr lang="en-US" sz="1400" dirty="0" err="1">
                <a:solidFill>
                  <a:schemeClr val="accent2">
                    <a:lumMod val="75000"/>
                  </a:schemeClr>
                </a:solidFill>
                <a:cs typeface="Times New Roman" panose="02020603050405020304" pitchFamily="18" charset="0"/>
              </a:rPr>
              <a:t>bắt</a:t>
            </a:r>
            <a:r>
              <a:rPr lang="en-US" sz="1400" dirty="0">
                <a:solidFill>
                  <a:schemeClr val="accent2">
                    <a:lumMod val="75000"/>
                  </a:schemeClr>
                </a:solidFill>
                <a:cs typeface="Times New Roman" panose="02020603050405020304" pitchFamily="18" charset="0"/>
              </a:rPr>
              <a:t> </a:t>
            </a:r>
            <a:r>
              <a:rPr lang="en-US" sz="1400" dirty="0" err="1">
                <a:solidFill>
                  <a:schemeClr val="accent2">
                    <a:lumMod val="75000"/>
                  </a:schemeClr>
                </a:solidFill>
                <a:cs typeface="Times New Roman" panose="02020603050405020304" pitchFamily="18" charset="0"/>
              </a:rPr>
              <a:t>buộc</a:t>
            </a:r>
            <a:r>
              <a:rPr lang="en-US" sz="1400" dirty="0">
                <a:solidFill>
                  <a:schemeClr val="accent2">
                    <a:lumMod val="75000"/>
                  </a:schemeClr>
                </a:solidFill>
                <a:cs typeface="Times New Roman" panose="02020603050405020304" pitchFamily="18" charset="0"/>
              </a:rPr>
              <a:t> </a:t>
            </a:r>
            <a:r>
              <a:rPr lang="en-US" sz="1400" dirty="0" err="1">
                <a:solidFill>
                  <a:schemeClr val="accent2">
                    <a:lumMod val="75000"/>
                  </a:schemeClr>
                </a:solidFill>
                <a:cs typeface="Times New Roman" panose="02020603050405020304" pitchFamily="18" charset="0"/>
              </a:rPr>
              <a:t>đối</a:t>
            </a:r>
            <a:r>
              <a:rPr lang="en-US" sz="1400" dirty="0">
                <a:solidFill>
                  <a:schemeClr val="accent2">
                    <a:lumMod val="75000"/>
                  </a:schemeClr>
                </a:solidFill>
                <a:cs typeface="Times New Roman" panose="02020603050405020304" pitchFamily="18" charset="0"/>
              </a:rPr>
              <a:t> </a:t>
            </a:r>
            <a:r>
              <a:rPr lang="en-US" sz="1400" dirty="0" err="1">
                <a:solidFill>
                  <a:schemeClr val="accent2">
                    <a:lumMod val="75000"/>
                  </a:schemeClr>
                </a:solidFill>
                <a:cs typeface="Times New Roman" panose="02020603050405020304" pitchFamily="18" charset="0"/>
              </a:rPr>
              <a:t>với</a:t>
            </a:r>
            <a:r>
              <a:rPr lang="en-US" sz="1400" dirty="0">
                <a:solidFill>
                  <a:schemeClr val="accent2">
                    <a:lumMod val="75000"/>
                  </a:schemeClr>
                </a:solidFill>
                <a:cs typeface="Times New Roman" panose="02020603050405020304" pitchFamily="18" charset="0"/>
              </a:rPr>
              <a:t> </a:t>
            </a:r>
            <a:r>
              <a:rPr lang="en-US" sz="1400" dirty="0" err="1">
                <a:solidFill>
                  <a:schemeClr val="accent2">
                    <a:lumMod val="75000"/>
                  </a:schemeClr>
                </a:solidFill>
                <a:cs typeface="Times New Roman" panose="02020603050405020304" pitchFamily="18" charset="0"/>
              </a:rPr>
              <a:t>hành</a:t>
            </a:r>
            <a:r>
              <a:rPr lang="en-US" sz="1400" dirty="0">
                <a:solidFill>
                  <a:schemeClr val="accent2">
                    <a:lumMod val="75000"/>
                  </a:schemeClr>
                </a:solidFill>
                <a:cs typeface="Times New Roman" panose="02020603050405020304" pitchFamily="18" charset="0"/>
              </a:rPr>
              <a:t> vi </a:t>
            </a:r>
            <a:r>
              <a:rPr lang="en-US" sz="1400" dirty="0" err="1">
                <a:solidFill>
                  <a:schemeClr val="accent2">
                    <a:lumMod val="75000"/>
                  </a:schemeClr>
                </a:solidFill>
                <a:cs typeface="Times New Roman" panose="02020603050405020304" pitchFamily="18" charset="0"/>
              </a:rPr>
              <a:t>lừa</a:t>
            </a:r>
            <a:r>
              <a:rPr lang="en-US" sz="1400" dirty="0">
                <a:solidFill>
                  <a:schemeClr val="accent2">
                    <a:lumMod val="75000"/>
                  </a:schemeClr>
                </a:solidFill>
                <a:cs typeface="Times New Roman" panose="02020603050405020304" pitchFamily="18" charset="0"/>
              </a:rPr>
              <a:t> </a:t>
            </a:r>
            <a:r>
              <a:rPr lang="en-US" sz="1400" dirty="0" err="1">
                <a:solidFill>
                  <a:schemeClr val="accent2">
                    <a:lumMod val="75000"/>
                  </a:schemeClr>
                </a:solidFill>
                <a:cs typeface="Times New Roman" panose="02020603050405020304" pitchFamily="18" charset="0"/>
              </a:rPr>
              <a:t>đảo</a:t>
            </a:r>
            <a:r>
              <a:rPr lang="en-US" sz="1400" dirty="0">
                <a:solidFill>
                  <a:schemeClr val="accent2">
                    <a:lumMod val="75000"/>
                  </a:schemeClr>
                </a:solidFill>
                <a:cs typeface="Times New Roman" panose="02020603050405020304" pitchFamily="18" charset="0"/>
              </a:rPr>
              <a:t>, </a:t>
            </a:r>
            <a:r>
              <a:rPr lang="en-US" sz="1400" dirty="0" err="1">
                <a:solidFill>
                  <a:schemeClr val="accent2">
                    <a:lumMod val="75000"/>
                  </a:schemeClr>
                </a:solidFill>
                <a:cs typeface="Times New Roman" panose="02020603050405020304" pitchFamily="18" charset="0"/>
              </a:rPr>
              <a:t>ứng</a:t>
            </a:r>
            <a:r>
              <a:rPr lang="en-US" sz="1400" dirty="0">
                <a:solidFill>
                  <a:schemeClr val="accent2">
                    <a:lumMod val="75000"/>
                  </a:schemeClr>
                </a:solidFill>
                <a:cs typeface="Times New Roman" panose="02020603050405020304" pitchFamily="18" charset="0"/>
              </a:rPr>
              <a:t> </a:t>
            </a:r>
            <a:r>
              <a:rPr lang="en-US" sz="1400" dirty="0" err="1">
                <a:solidFill>
                  <a:schemeClr val="accent2">
                    <a:lumMod val="75000"/>
                  </a:schemeClr>
                </a:solidFill>
                <a:cs typeface="Times New Roman" panose="02020603050405020304" pitchFamily="18" charset="0"/>
              </a:rPr>
              <a:t>dụng</a:t>
            </a:r>
            <a:r>
              <a:rPr lang="en-US" sz="1400" dirty="0">
                <a:solidFill>
                  <a:schemeClr val="accent2">
                    <a:lumMod val="75000"/>
                  </a:schemeClr>
                </a:solidFill>
                <a:cs typeface="Times New Roman" panose="02020603050405020304" pitchFamily="18" charset="0"/>
              </a:rPr>
              <a:t> </a:t>
            </a:r>
            <a:r>
              <a:rPr lang="en-US" sz="1400" dirty="0" err="1">
                <a:solidFill>
                  <a:schemeClr val="accent2">
                    <a:lumMod val="75000"/>
                  </a:schemeClr>
                </a:solidFill>
                <a:cs typeface="Times New Roman" panose="02020603050405020304" pitchFamily="18" charset="0"/>
              </a:rPr>
              <a:t>có</a:t>
            </a:r>
            <a:r>
              <a:rPr lang="en-US" sz="1400" dirty="0">
                <a:solidFill>
                  <a:schemeClr val="accent2">
                    <a:lumMod val="75000"/>
                  </a:schemeClr>
                </a:solidFill>
                <a:cs typeface="Times New Roman" panose="02020603050405020304" pitchFamily="18" charset="0"/>
              </a:rPr>
              <a:t> </a:t>
            </a:r>
            <a:r>
              <a:rPr lang="en-US" sz="1400" dirty="0" err="1">
                <a:solidFill>
                  <a:schemeClr val="accent2">
                    <a:lumMod val="75000"/>
                  </a:schemeClr>
                </a:solidFill>
                <a:cs typeface="Times New Roman" panose="02020603050405020304" pitchFamily="18" charset="0"/>
              </a:rPr>
              <a:t>hại</a:t>
            </a:r>
            <a:r>
              <a:rPr lang="en-US" sz="1400" dirty="0">
                <a:solidFill>
                  <a:schemeClr val="accent2">
                    <a:lumMod val="75000"/>
                  </a:schemeClr>
                </a:solidFill>
                <a:cs typeface="Times New Roman" panose="02020603050405020304" pitchFamily="18" charset="0"/>
              </a:rPr>
              <a:t> </a:t>
            </a:r>
            <a:r>
              <a:rPr lang="en-US" sz="1400" dirty="0" err="1">
                <a:solidFill>
                  <a:schemeClr val="accent2">
                    <a:lumMod val="75000"/>
                  </a:schemeClr>
                </a:solidFill>
                <a:cs typeface="Times New Roman" panose="02020603050405020304" pitchFamily="18" charset="0"/>
              </a:rPr>
              <a:t>và</a:t>
            </a:r>
            <a:r>
              <a:rPr lang="en-US" sz="1400" dirty="0">
                <a:solidFill>
                  <a:schemeClr val="accent2">
                    <a:lumMod val="75000"/>
                  </a:schemeClr>
                </a:solidFill>
                <a:cs typeface="Times New Roman" panose="02020603050405020304" pitchFamily="18" charset="0"/>
              </a:rPr>
              <a:t> review </a:t>
            </a:r>
            <a:r>
              <a:rPr lang="en-US" sz="1400" dirty="0" err="1">
                <a:solidFill>
                  <a:schemeClr val="accent2">
                    <a:lumMod val="75000"/>
                  </a:schemeClr>
                </a:solidFill>
                <a:cs typeface="Times New Roman" panose="02020603050405020304" pitchFamily="18" charset="0"/>
              </a:rPr>
              <a:t>giả</a:t>
            </a:r>
            <a:endParaRPr lang="en-AU" sz="1400" dirty="0">
              <a:solidFill>
                <a:schemeClr val="accent2">
                  <a:lumMod val="75000"/>
                </a:schemeClr>
              </a:solidFill>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03D2F9F9-B0C4-EA88-788C-9E12D72C2F43}"/>
              </a:ext>
            </a:extLst>
          </p:cNvPr>
          <p:cNvSpPr/>
          <p:nvPr/>
        </p:nvSpPr>
        <p:spPr>
          <a:xfrm>
            <a:off x="5926326" y="2284856"/>
            <a:ext cx="2983352" cy="569762"/>
          </a:xfrm>
          <a:prstGeom prst="round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spcBef>
                <a:spcPts val="600"/>
              </a:spcBef>
              <a:tabLst>
                <a:tab pos="228600" algn="l"/>
                <a:tab pos="431800" algn="l"/>
                <a:tab pos="431800" algn="l"/>
              </a:tabLst>
            </a:pPr>
            <a:r>
              <a:rPr lang="en-AU" sz="1400" dirty="0" err="1">
                <a:solidFill>
                  <a:schemeClr val="accent2">
                    <a:lumMod val="75000"/>
                  </a:schemeClr>
                </a:solidFill>
                <a:ea typeface="Arial" panose="020B0604020202020204" pitchFamily="34" charset="0"/>
                <a:cs typeface="Times New Roman" panose="02020603050405020304" pitchFamily="18" charset="0"/>
              </a:rPr>
              <a:t>Củng</a:t>
            </a:r>
            <a:r>
              <a:rPr lang="en-AU" sz="1400" dirty="0">
                <a:solidFill>
                  <a:schemeClr val="accent2">
                    <a:lumMod val="75000"/>
                  </a:schemeClr>
                </a:solidFill>
                <a:ea typeface="Arial" panose="020B0604020202020204" pitchFamily="34" charset="0"/>
                <a:cs typeface="Times New Roman" panose="02020603050405020304" pitchFamily="18" charset="0"/>
              </a:rPr>
              <a:t> </a:t>
            </a:r>
            <a:r>
              <a:rPr lang="en-AU" sz="1400" dirty="0" err="1">
                <a:solidFill>
                  <a:schemeClr val="accent2">
                    <a:lumMod val="75000"/>
                  </a:schemeClr>
                </a:solidFill>
                <a:ea typeface="Arial" panose="020B0604020202020204" pitchFamily="34" charset="0"/>
                <a:cs typeface="Times New Roman" panose="02020603050405020304" pitchFamily="18" charset="0"/>
              </a:rPr>
              <a:t>cố</a:t>
            </a:r>
            <a:r>
              <a:rPr lang="en-AU" sz="1400" dirty="0">
                <a:solidFill>
                  <a:schemeClr val="accent2">
                    <a:lumMod val="75000"/>
                  </a:schemeClr>
                </a:solidFill>
                <a:ea typeface="Arial" panose="020B0604020202020204" pitchFamily="34" charset="0"/>
                <a:cs typeface="Times New Roman" panose="02020603050405020304" pitchFamily="18" charset="0"/>
              </a:rPr>
              <a:t> </a:t>
            </a:r>
            <a:r>
              <a:rPr lang="en-AU" sz="1400" dirty="0" err="1">
                <a:solidFill>
                  <a:schemeClr val="accent2">
                    <a:lumMod val="75000"/>
                  </a:schemeClr>
                </a:solidFill>
                <a:ea typeface="Arial" panose="020B0604020202020204" pitchFamily="34" charset="0"/>
                <a:cs typeface="Times New Roman" panose="02020603050405020304" pitchFamily="18" charset="0"/>
              </a:rPr>
              <a:t>pháp</a:t>
            </a:r>
            <a:r>
              <a:rPr lang="en-AU" sz="1400" dirty="0">
                <a:solidFill>
                  <a:schemeClr val="accent2">
                    <a:lumMod val="75000"/>
                  </a:schemeClr>
                </a:solidFill>
                <a:ea typeface="Arial" panose="020B0604020202020204" pitchFamily="34" charset="0"/>
                <a:cs typeface="Times New Roman" panose="02020603050405020304" pitchFamily="18" charset="0"/>
              </a:rPr>
              <a:t> </a:t>
            </a:r>
            <a:r>
              <a:rPr lang="en-AU" sz="1400" dirty="0" err="1">
                <a:solidFill>
                  <a:schemeClr val="accent2">
                    <a:lumMod val="75000"/>
                  </a:schemeClr>
                </a:solidFill>
                <a:ea typeface="Arial" panose="020B0604020202020204" pitchFamily="34" charset="0"/>
                <a:cs typeface="Times New Roman" panose="02020603050405020304" pitchFamily="18" charset="0"/>
              </a:rPr>
              <a:t>luật</a:t>
            </a:r>
            <a:r>
              <a:rPr lang="en-AU" sz="1400" dirty="0">
                <a:solidFill>
                  <a:schemeClr val="accent2">
                    <a:lumMod val="75000"/>
                  </a:schemeClr>
                </a:solidFill>
                <a:ea typeface="Arial" panose="020B0604020202020204" pitchFamily="34" charset="0"/>
                <a:cs typeface="Times New Roman" panose="02020603050405020304" pitchFamily="18" charset="0"/>
              </a:rPr>
              <a:t> </a:t>
            </a:r>
            <a:r>
              <a:rPr lang="en-AU" sz="1400" dirty="0" err="1">
                <a:solidFill>
                  <a:schemeClr val="accent2">
                    <a:lumMod val="75000"/>
                  </a:schemeClr>
                </a:solidFill>
                <a:ea typeface="Arial" panose="020B0604020202020204" pitchFamily="34" charset="0"/>
                <a:cs typeface="Times New Roman" panose="02020603050405020304" pitchFamily="18" charset="0"/>
              </a:rPr>
              <a:t>điều</a:t>
            </a:r>
            <a:r>
              <a:rPr lang="en-AU" sz="1400" dirty="0">
                <a:solidFill>
                  <a:schemeClr val="accent2">
                    <a:lumMod val="75000"/>
                  </a:schemeClr>
                </a:solidFill>
                <a:ea typeface="Arial" panose="020B0604020202020204" pitchFamily="34" charset="0"/>
                <a:cs typeface="Times New Roman" panose="02020603050405020304" pitchFamily="18" charset="0"/>
              </a:rPr>
              <a:t> </a:t>
            </a:r>
            <a:r>
              <a:rPr lang="en-AU" sz="1400" dirty="0" err="1">
                <a:solidFill>
                  <a:schemeClr val="accent2">
                    <a:lumMod val="75000"/>
                  </a:schemeClr>
                </a:solidFill>
                <a:ea typeface="Arial" panose="020B0604020202020204" pitchFamily="34" charset="0"/>
                <a:cs typeface="Times New Roman" panose="02020603050405020304" pitchFamily="18" charset="0"/>
              </a:rPr>
              <a:t>chỉnh</a:t>
            </a:r>
            <a:r>
              <a:rPr lang="en-AU" sz="1400" dirty="0">
                <a:solidFill>
                  <a:schemeClr val="accent2">
                    <a:lumMod val="75000"/>
                  </a:schemeClr>
                </a:solidFill>
                <a:ea typeface="Arial" panose="020B0604020202020204" pitchFamily="34" charset="0"/>
                <a:cs typeface="Times New Roman" panose="02020603050405020304" pitchFamily="18" charset="0"/>
              </a:rPr>
              <a:t> </a:t>
            </a:r>
            <a:r>
              <a:rPr lang="en-AU" sz="1400" dirty="0" err="1">
                <a:solidFill>
                  <a:schemeClr val="accent2">
                    <a:lumMod val="75000"/>
                  </a:schemeClr>
                </a:solidFill>
                <a:ea typeface="Arial" panose="020B0604020202020204" pitchFamily="34" charset="0"/>
                <a:cs typeface="Times New Roman" panose="02020603050405020304" pitchFamily="18" charset="0"/>
              </a:rPr>
              <a:t>điều</a:t>
            </a:r>
            <a:r>
              <a:rPr lang="en-AU" sz="1400" dirty="0">
                <a:solidFill>
                  <a:schemeClr val="accent2">
                    <a:lumMod val="75000"/>
                  </a:schemeClr>
                </a:solidFill>
                <a:ea typeface="Arial" panose="020B0604020202020204" pitchFamily="34" charset="0"/>
                <a:cs typeface="Times New Roman" panose="02020603050405020304" pitchFamily="18" charset="0"/>
              </a:rPr>
              <a:t> </a:t>
            </a:r>
            <a:r>
              <a:rPr lang="en-AU" sz="1400" dirty="0" err="1">
                <a:solidFill>
                  <a:schemeClr val="accent2">
                    <a:lumMod val="75000"/>
                  </a:schemeClr>
                </a:solidFill>
                <a:ea typeface="Arial" panose="020B0604020202020204" pitchFamily="34" charset="0"/>
                <a:cs typeface="Times New Roman" panose="02020603050405020304" pitchFamily="18" charset="0"/>
              </a:rPr>
              <a:t>khoản</a:t>
            </a:r>
            <a:r>
              <a:rPr lang="en-AU" sz="1400" dirty="0">
                <a:solidFill>
                  <a:schemeClr val="accent2">
                    <a:lumMod val="75000"/>
                  </a:schemeClr>
                </a:solidFill>
                <a:ea typeface="Arial" panose="020B0604020202020204" pitchFamily="34" charset="0"/>
                <a:cs typeface="Times New Roman" panose="02020603050405020304" pitchFamily="18" charset="0"/>
              </a:rPr>
              <a:t> h</a:t>
            </a:r>
            <a:r>
              <a:rPr lang="en-US" sz="1400" dirty="0" err="1">
                <a:solidFill>
                  <a:schemeClr val="accent2">
                    <a:lumMod val="75000"/>
                  </a:schemeClr>
                </a:solidFill>
                <a:ea typeface="Arial" panose="020B0604020202020204" pitchFamily="34" charset="0"/>
                <a:cs typeface="Times New Roman" panose="02020603050405020304" pitchFamily="18" charset="0"/>
              </a:rPr>
              <a:t>ợp</a:t>
            </a:r>
            <a:r>
              <a:rPr lang="en-US" sz="1400" dirty="0">
                <a:solidFill>
                  <a:schemeClr val="accent2">
                    <a:lumMod val="75000"/>
                  </a:schemeClr>
                </a:solidFill>
                <a:ea typeface="Arial" panose="020B0604020202020204" pitchFamily="34" charset="0"/>
                <a:cs typeface="Times New Roman" panose="02020603050405020304" pitchFamily="18" charset="0"/>
              </a:rPr>
              <a:t> </a:t>
            </a:r>
            <a:r>
              <a:rPr lang="en-US" sz="1400" dirty="0" err="1">
                <a:solidFill>
                  <a:schemeClr val="accent2">
                    <a:lumMod val="75000"/>
                  </a:schemeClr>
                </a:solidFill>
                <a:ea typeface="Arial" panose="020B0604020202020204" pitchFamily="34" charset="0"/>
                <a:cs typeface="Times New Roman" panose="02020603050405020304" pitchFamily="18" charset="0"/>
              </a:rPr>
              <a:t>đồng</a:t>
            </a:r>
            <a:r>
              <a:rPr lang="en-US" sz="1400" dirty="0">
                <a:solidFill>
                  <a:schemeClr val="accent2">
                    <a:lumMod val="75000"/>
                  </a:schemeClr>
                </a:solidFill>
                <a:ea typeface="Arial" panose="020B0604020202020204" pitchFamily="34" charset="0"/>
                <a:cs typeface="Times New Roman" panose="02020603050405020304" pitchFamily="18" charset="0"/>
              </a:rPr>
              <a:t> </a:t>
            </a:r>
            <a:r>
              <a:rPr lang="en-US" sz="1400" dirty="0" err="1">
                <a:solidFill>
                  <a:schemeClr val="accent2">
                    <a:lumMod val="75000"/>
                  </a:schemeClr>
                </a:solidFill>
                <a:ea typeface="Arial" panose="020B0604020202020204" pitchFamily="34" charset="0"/>
                <a:cs typeface="Times New Roman" panose="02020603050405020304" pitchFamily="18" charset="0"/>
              </a:rPr>
              <a:t>không</a:t>
            </a:r>
            <a:r>
              <a:rPr lang="en-US" sz="1400" dirty="0">
                <a:solidFill>
                  <a:schemeClr val="accent2">
                    <a:lumMod val="75000"/>
                  </a:schemeClr>
                </a:solidFill>
                <a:ea typeface="Arial" panose="020B0604020202020204" pitchFamily="34" charset="0"/>
                <a:cs typeface="Times New Roman" panose="02020603050405020304" pitchFamily="18" charset="0"/>
              </a:rPr>
              <a:t> </a:t>
            </a:r>
            <a:r>
              <a:rPr lang="en-US" sz="1400" dirty="0" err="1">
                <a:solidFill>
                  <a:schemeClr val="accent2">
                    <a:lumMod val="75000"/>
                  </a:schemeClr>
                </a:solidFill>
                <a:ea typeface="Arial" panose="020B0604020202020204" pitchFamily="34" charset="0"/>
                <a:cs typeface="Times New Roman" panose="02020603050405020304" pitchFamily="18" charset="0"/>
              </a:rPr>
              <a:t>công</a:t>
            </a:r>
            <a:r>
              <a:rPr lang="en-US" sz="1400" dirty="0">
                <a:solidFill>
                  <a:schemeClr val="accent2">
                    <a:lumMod val="75000"/>
                  </a:schemeClr>
                </a:solidFill>
                <a:ea typeface="Arial" panose="020B0604020202020204" pitchFamily="34" charset="0"/>
                <a:cs typeface="Times New Roman" panose="02020603050405020304" pitchFamily="18" charset="0"/>
              </a:rPr>
              <a:t> </a:t>
            </a:r>
            <a:r>
              <a:rPr lang="en-US" sz="1400" dirty="0" err="1">
                <a:solidFill>
                  <a:schemeClr val="accent2">
                    <a:lumMod val="75000"/>
                  </a:schemeClr>
                </a:solidFill>
                <a:ea typeface="Arial" panose="020B0604020202020204" pitchFamily="34" charset="0"/>
                <a:cs typeface="Times New Roman" panose="02020603050405020304" pitchFamily="18" charset="0"/>
              </a:rPr>
              <a:t>bằng</a:t>
            </a:r>
            <a:endParaRPr lang="en-AU" sz="1400" dirty="0">
              <a:solidFill>
                <a:schemeClr val="accent2">
                  <a:lumMod val="75000"/>
                </a:schemeClr>
              </a:solidFill>
              <a:ea typeface="Arial" panose="020B0604020202020204" pitchFamily="34" charset="0"/>
              <a:cs typeface="Times New Roman" panose="02020603050405020304" pitchFamily="18" charset="0"/>
            </a:endParaRPr>
          </a:p>
        </p:txBody>
      </p:sp>
      <p:sp>
        <p:nvSpPr>
          <p:cNvPr id="22" name="Rectangle: Rounded Corners 21">
            <a:extLst>
              <a:ext uri="{FF2B5EF4-FFF2-40B4-BE49-F238E27FC236}">
                <a16:creationId xmlns:a16="http://schemas.microsoft.com/office/drawing/2014/main" id="{2E666F1B-2D0E-C514-859B-B3DBD56F543A}"/>
              </a:ext>
            </a:extLst>
          </p:cNvPr>
          <p:cNvSpPr/>
          <p:nvPr/>
        </p:nvSpPr>
        <p:spPr>
          <a:xfrm>
            <a:off x="5926326" y="4279370"/>
            <a:ext cx="2983352" cy="647856"/>
          </a:xfrm>
          <a:prstGeom prst="round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54000"/>
            <a:r>
              <a:rPr lang="en-AU" sz="1400" dirty="0" err="1">
                <a:solidFill>
                  <a:schemeClr val="accent2">
                    <a:lumMod val="75000"/>
                  </a:schemeClr>
                </a:solidFill>
                <a:cs typeface="Times New Roman" panose="02020603050405020304" pitchFamily="18" charset="0"/>
              </a:rPr>
              <a:t>Áp</a:t>
            </a:r>
            <a:r>
              <a:rPr lang="en-AU" sz="1400" dirty="0">
                <a:solidFill>
                  <a:schemeClr val="accent2">
                    <a:lumMod val="75000"/>
                  </a:schemeClr>
                </a:solidFill>
                <a:cs typeface="Times New Roman" panose="02020603050405020304" pitchFamily="18" charset="0"/>
              </a:rPr>
              <a:t> </a:t>
            </a:r>
            <a:r>
              <a:rPr lang="en-AU" sz="1400" dirty="0" err="1">
                <a:solidFill>
                  <a:schemeClr val="accent2">
                    <a:lumMod val="75000"/>
                  </a:schemeClr>
                </a:solidFill>
                <a:cs typeface="Times New Roman" panose="02020603050405020304" pitchFamily="18" charset="0"/>
              </a:rPr>
              <a:t>dụng</a:t>
            </a:r>
            <a:r>
              <a:rPr lang="en-AU" sz="1400" dirty="0">
                <a:solidFill>
                  <a:schemeClr val="accent2">
                    <a:lumMod val="75000"/>
                  </a:schemeClr>
                </a:solidFill>
                <a:cs typeface="Times New Roman" panose="02020603050405020304" pitchFamily="18" charset="0"/>
              </a:rPr>
              <a:t> </a:t>
            </a:r>
            <a:r>
              <a:rPr lang="en-AU" sz="1400" dirty="0" err="1">
                <a:solidFill>
                  <a:schemeClr val="accent2">
                    <a:lumMod val="75000"/>
                  </a:schemeClr>
                </a:solidFill>
                <a:cs typeface="Times New Roman" panose="02020603050405020304" pitchFamily="18" charset="0"/>
              </a:rPr>
              <a:t>quy</a:t>
            </a:r>
            <a:r>
              <a:rPr lang="en-AU" sz="1400" dirty="0">
                <a:solidFill>
                  <a:schemeClr val="accent2">
                    <a:lumMod val="75000"/>
                  </a:schemeClr>
                </a:solidFill>
                <a:cs typeface="Times New Roman" panose="02020603050405020304" pitchFamily="18" charset="0"/>
              </a:rPr>
              <a:t> </a:t>
            </a:r>
            <a:r>
              <a:rPr lang="en-AU" sz="1400" dirty="0" err="1">
                <a:solidFill>
                  <a:schemeClr val="accent2">
                    <a:lumMod val="75000"/>
                  </a:schemeClr>
                </a:solidFill>
                <a:cs typeface="Times New Roman" panose="02020603050405020304" pitchFamily="18" charset="0"/>
              </a:rPr>
              <a:t>trình</a:t>
            </a:r>
            <a:r>
              <a:rPr lang="en-AU" sz="1400" dirty="0">
                <a:solidFill>
                  <a:schemeClr val="accent2">
                    <a:lumMod val="75000"/>
                  </a:schemeClr>
                </a:solidFill>
                <a:cs typeface="Times New Roman" panose="02020603050405020304" pitchFamily="18" charset="0"/>
              </a:rPr>
              <a:t> </a:t>
            </a:r>
            <a:r>
              <a:rPr lang="en-AU" sz="1400" dirty="0" err="1">
                <a:solidFill>
                  <a:schemeClr val="accent2">
                    <a:lumMod val="75000"/>
                  </a:schemeClr>
                </a:solidFill>
                <a:cs typeface="Times New Roman" panose="02020603050405020304" pitchFamily="18" charset="0"/>
              </a:rPr>
              <a:t>giải</a:t>
            </a:r>
            <a:r>
              <a:rPr lang="en-AU" sz="1400" dirty="0">
                <a:solidFill>
                  <a:schemeClr val="accent2">
                    <a:lumMod val="75000"/>
                  </a:schemeClr>
                </a:solidFill>
                <a:cs typeface="Times New Roman" panose="02020603050405020304" pitchFamily="18" charset="0"/>
              </a:rPr>
              <a:t> </a:t>
            </a:r>
            <a:r>
              <a:rPr lang="en-AU" sz="1400" dirty="0" err="1">
                <a:solidFill>
                  <a:schemeClr val="accent2">
                    <a:lumMod val="75000"/>
                  </a:schemeClr>
                </a:solidFill>
                <a:cs typeface="Times New Roman" panose="02020603050405020304" pitchFamily="18" charset="0"/>
              </a:rPr>
              <a:t>quyết</a:t>
            </a:r>
            <a:r>
              <a:rPr lang="en-AU" sz="1400" dirty="0">
                <a:solidFill>
                  <a:schemeClr val="accent2">
                    <a:lumMod val="75000"/>
                  </a:schemeClr>
                </a:solidFill>
                <a:cs typeface="Times New Roman" panose="02020603050405020304" pitchFamily="18" charset="0"/>
              </a:rPr>
              <a:t> </a:t>
            </a:r>
            <a:r>
              <a:rPr lang="en-AU" sz="1400" dirty="0" err="1">
                <a:solidFill>
                  <a:schemeClr val="accent2">
                    <a:lumMod val="75000"/>
                  </a:schemeClr>
                </a:solidFill>
                <a:cs typeface="Times New Roman" panose="02020603050405020304" pitchFamily="18" charset="0"/>
              </a:rPr>
              <a:t>tranh</a:t>
            </a:r>
            <a:r>
              <a:rPr lang="en-AU" sz="1400" dirty="0">
                <a:solidFill>
                  <a:schemeClr val="accent2">
                    <a:lumMod val="75000"/>
                  </a:schemeClr>
                </a:solidFill>
                <a:cs typeface="Times New Roman" panose="02020603050405020304" pitchFamily="18" charset="0"/>
              </a:rPr>
              <a:t> </a:t>
            </a:r>
            <a:r>
              <a:rPr lang="en-AU" sz="1400" dirty="0" err="1">
                <a:solidFill>
                  <a:schemeClr val="accent2">
                    <a:lumMod val="75000"/>
                  </a:schemeClr>
                </a:solidFill>
                <a:cs typeface="Times New Roman" panose="02020603050405020304" pitchFamily="18" charset="0"/>
              </a:rPr>
              <a:t>chấp</a:t>
            </a:r>
            <a:r>
              <a:rPr lang="en-AU" sz="1400" dirty="0">
                <a:solidFill>
                  <a:schemeClr val="accent2">
                    <a:lumMod val="75000"/>
                  </a:schemeClr>
                </a:solidFill>
                <a:cs typeface="Times New Roman" panose="02020603050405020304" pitchFamily="18" charset="0"/>
              </a:rPr>
              <a:t> ng</a:t>
            </a:r>
            <a:r>
              <a:rPr lang="vi-VN" sz="1400" dirty="0">
                <a:solidFill>
                  <a:schemeClr val="accent2">
                    <a:lumMod val="75000"/>
                  </a:schemeClr>
                </a:solidFill>
                <a:cs typeface="Times New Roman" panose="02020603050405020304" pitchFamily="18" charset="0"/>
              </a:rPr>
              <a:t>ư</a:t>
            </a:r>
            <a:r>
              <a:rPr lang="en-US" sz="1400" dirty="0" err="1">
                <a:solidFill>
                  <a:schemeClr val="accent2">
                    <a:lumMod val="75000"/>
                  </a:schemeClr>
                </a:solidFill>
                <a:cs typeface="Times New Roman" panose="02020603050405020304" pitchFamily="18" charset="0"/>
              </a:rPr>
              <a:t>ời</a:t>
            </a:r>
            <a:r>
              <a:rPr lang="en-US" sz="1400" dirty="0">
                <a:solidFill>
                  <a:schemeClr val="accent2">
                    <a:lumMod val="75000"/>
                  </a:schemeClr>
                </a:solidFill>
                <a:cs typeface="Times New Roman" panose="02020603050405020304" pitchFamily="18" charset="0"/>
              </a:rPr>
              <a:t> </a:t>
            </a:r>
            <a:r>
              <a:rPr lang="en-US" sz="1400" dirty="0" err="1">
                <a:solidFill>
                  <a:schemeClr val="accent2">
                    <a:lumMod val="75000"/>
                  </a:schemeClr>
                </a:solidFill>
                <a:cs typeface="Times New Roman" panose="02020603050405020304" pitchFamily="18" charset="0"/>
              </a:rPr>
              <a:t>tiêu</a:t>
            </a:r>
            <a:r>
              <a:rPr lang="en-US" sz="1400" dirty="0">
                <a:solidFill>
                  <a:schemeClr val="accent2">
                    <a:lumMod val="75000"/>
                  </a:schemeClr>
                </a:solidFill>
                <a:cs typeface="Times New Roman" panose="02020603050405020304" pitchFamily="18" charset="0"/>
              </a:rPr>
              <a:t> </a:t>
            </a:r>
            <a:r>
              <a:rPr lang="en-US" sz="1400" dirty="0" err="1">
                <a:solidFill>
                  <a:schemeClr val="accent2">
                    <a:lumMod val="75000"/>
                  </a:schemeClr>
                </a:solidFill>
                <a:cs typeface="Times New Roman" panose="02020603050405020304" pitchFamily="18" charset="0"/>
              </a:rPr>
              <a:t>dùng</a:t>
            </a:r>
            <a:endParaRPr lang="en-AU" sz="1400" dirty="0">
              <a:solidFill>
                <a:schemeClr val="accent2">
                  <a:lumMod val="75000"/>
                </a:schemeClr>
              </a:solidFill>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F62FF5C8-006C-4B79-A663-FA4564E01177}"/>
              </a:ext>
            </a:extLst>
          </p:cNvPr>
          <p:cNvSpPr/>
          <p:nvPr/>
        </p:nvSpPr>
        <p:spPr>
          <a:xfrm>
            <a:off x="5951984" y="5054539"/>
            <a:ext cx="2983352" cy="750724"/>
          </a:xfrm>
          <a:prstGeom prst="round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spcBef>
                <a:spcPts val="600"/>
              </a:spcBef>
              <a:tabLst>
                <a:tab pos="228600" algn="l"/>
                <a:tab pos="431800" algn="l"/>
                <a:tab pos="431800" algn="l"/>
              </a:tabLst>
            </a:pPr>
            <a:r>
              <a:rPr lang="en-AU" sz="1400" dirty="0" err="1">
                <a:solidFill>
                  <a:schemeClr val="accent2">
                    <a:lumMod val="75000"/>
                  </a:schemeClr>
                </a:solidFill>
                <a:ea typeface="Arial" panose="020B0604020202020204" pitchFamily="34" charset="0"/>
                <a:cs typeface="Times New Roman" panose="02020603050405020304" pitchFamily="18" charset="0"/>
              </a:rPr>
              <a:t>Người</a:t>
            </a:r>
            <a:r>
              <a:rPr lang="en-AU" sz="1400" dirty="0">
                <a:solidFill>
                  <a:schemeClr val="accent2">
                    <a:lumMod val="75000"/>
                  </a:schemeClr>
                </a:solidFill>
                <a:ea typeface="Arial" panose="020B0604020202020204" pitchFamily="34" charset="0"/>
                <a:cs typeface="Times New Roman" panose="02020603050405020304" pitchFamily="18" charset="0"/>
              </a:rPr>
              <a:t> </a:t>
            </a:r>
            <a:r>
              <a:rPr lang="en-AU" sz="1400" dirty="0" err="1">
                <a:solidFill>
                  <a:schemeClr val="accent2">
                    <a:lumMod val="75000"/>
                  </a:schemeClr>
                </a:solidFill>
                <a:ea typeface="Arial" panose="020B0604020202020204" pitchFamily="34" charset="0"/>
                <a:cs typeface="Times New Roman" panose="02020603050405020304" pitchFamily="18" charset="0"/>
              </a:rPr>
              <a:t>tiêu</a:t>
            </a:r>
            <a:r>
              <a:rPr lang="en-AU" sz="1400" dirty="0">
                <a:solidFill>
                  <a:schemeClr val="accent2">
                    <a:lumMod val="75000"/>
                  </a:schemeClr>
                </a:solidFill>
                <a:ea typeface="Arial" panose="020B0604020202020204" pitchFamily="34" charset="0"/>
                <a:cs typeface="Times New Roman" panose="02020603050405020304" pitchFamily="18" charset="0"/>
              </a:rPr>
              <a:t> dung </a:t>
            </a:r>
            <a:r>
              <a:rPr lang="en-AU" sz="1400" dirty="0" err="1">
                <a:solidFill>
                  <a:schemeClr val="accent2">
                    <a:lumMod val="75000"/>
                  </a:schemeClr>
                </a:solidFill>
                <a:ea typeface="Arial" panose="020B0604020202020204" pitchFamily="34" charset="0"/>
                <a:cs typeface="Times New Roman" panose="02020603050405020304" pitchFamily="18" charset="0"/>
              </a:rPr>
              <a:t>và</a:t>
            </a:r>
            <a:r>
              <a:rPr lang="en-AU" sz="1400" dirty="0">
                <a:solidFill>
                  <a:schemeClr val="accent2">
                    <a:lumMod val="75000"/>
                  </a:schemeClr>
                </a:solidFill>
                <a:ea typeface="Arial" panose="020B0604020202020204" pitchFamily="34" charset="0"/>
                <a:cs typeface="Times New Roman" panose="02020603050405020304" pitchFamily="18" charset="0"/>
              </a:rPr>
              <a:t> </a:t>
            </a:r>
            <a:r>
              <a:rPr lang="en-AU" sz="1400" dirty="0" err="1">
                <a:solidFill>
                  <a:schemeClr val="accent2">
                    <a:lumMod val="75000"/>
                  </a:schemeClr>
                </a:solidFill>
                <a:ea typeface="Arial" panose="020B0604020202020204" pitchFamily="34" charset="0"/>
                <a:cs typeface="Times New Roman" panose="02020603050405020304" pitchFamily="18" charset="0"/>
              </a:rPr>
              <a:t>doanh</a:t>
            </a:r>
            <a:r>
              <a:rPr lang="en-AU" sz="1400" dirty="0">
                <a:solidFill>
                  <a:schemeClr val="accent2">
                    <a:lumMod val="75000"/>
                  </a:schemeClr>
                </a:solidFill>
                <a:ea typeface="Arial" panose="020B0604020202020204" pitchFamily="34" charset="0"/>
                <a:cs typeface="Times New Roman" panose="02020603050405020304" pitchFamily="18" charset="0"/>
              </a:rPr>
              <a:t> </a:t>
            </a:r>
            <a:r>
              <a:rPr lang="en-AU" sz="1400" dirty="0" err="1">
                <a:solidFill>
                  <a:schemeClr val="accent2">
                    <a:lumMod val="75000"/>
                  </a:schemeClr>
                </a:solidFill>
                <a:ea typeface="Arial" panose="020B0604020202020204" pitchFamily="34" charset="0"/>
                <a:cs typeface="Times New Roman" panose="02020603050405020304" pitchFamily="18" charset="0"/>
              </a:rPr>
              <a:t>nghiệp</a:t>
            </a:r>
            <a:r>
              <a:rPr lang="en-AU" sz="1400" dirty="0">
                <a:solidFill>
                  <a:schemeClr val="accent2">
                    <a:lumMod val="75000"/>
                  </a:schemeClr>
                </a:solidFill>
                <a:ea typeface="Arial" panose="020B0604020202020204" pitchFamily="34" charset="0"/>
                <a:cs typeface="Times New Roman" panose="02020603050405020304" pitchFamily="18" charset="0"/>
              </a:rPr>
              <a:t> </a:t>
            </a:r>
            <a:r>
              <a:rPr lang="en-AU" sz="1400" dirty="0" err="1">
                <a:solidFill>
                  <a:schemeClr val="accent2">
                    <a:lumMod val="75000"/>
                  </a:schemeClr>
                </a:solidFill>
                <a:ea typeface="Arial" panose="020B0604020202020204" pitchFamily="34" charset="0"/>
                <a:cs typeface="Times New Roman" panose="02020603050405020304" pitchFamily="18" charset="0"/>
              </a:rPr>
              <a:t>nhỏ</a:t>
            </a:r>
            <a:r>
              <a:rPr lang="en-AU" sz="1400" dirty="0">
                <a:solidFill>
                  <a:schemeClr val="accent2">
                    <a:lumMod val="75000"/>
                  </a:schemeClr>
                </a:solidFill>
                <a:ea typeface="Arial" panose="020B0604020202020204" pitchFamily="34" charset="0"/>
                <a:cs typeface="Times New Roman" panose="02020603050405020304" pitchFamily="18" charset="0"/>
              </a:rPr>
              <a:t> </a:t>
            </a:r>
            <a:r>
              <a:rPr lang="en-AU" sz="1400" dirty="0" err="1">
                <a:solidFill>
                  <a:schemeClr val="accent2">
                    <a:lumMod val="75000"/>
                  </a:schemeClr>
                </a:solidFill>
                <a:ea typeface="Arial" panose="020B0604020202020204" pitchFamily="34" charset="0"/>
                <a:cs typeface="Times New Roman" panose="02020603050405020304" pitchFamily="18" charset="0"/>
              </a:rPr>
              <a:t>có</a:t>
            </a:r>
            <a:r>
              <a:rPr lang="en-AU" sz="1400" dirty="0">
                <a:solidFill>
                  <a:schemeClr val="accent2">
                    <a:lumMod val="75000"/>
                  </a:schemeClr>
                </a:solidFill>
                <a:ea typeface="Arial" panose="020B0604020202020204" pitchFamily="34" charset="0"/>
                <a:cs typeface="Times New Roman" panose="02020603050405020304" pitchFamily="18" charset="0"/>
              </a:rPr>
              <a:t> </a:t>
            </a:r>
            <a:r>
              <a:rPr lang="en-AU" sz="1400" dirty="0" err="1">
                <a:solidFill>
                  <a:schemeClr val="accent2">
                    <a:lumMod val="75000"/>
                  </a:schemeClr>
                </a:solidFill>
                <a:ea typeface="Arial" panose="020B0604020202020204" pitchFamily="34" charset="0"/>
                <a:cs typeface="Times New Roman" panose="02020603050405020304" pitchFamily="18" charset="0"/>
              </a:rPr>
              <a:t>thể</a:t>
            </a:r>
            <a:r>
              <a:rPr lang="en-AU" sz="1400" dirty="0">
                <a:solidFill>
                  <a:schemeClr val="accent2">
                    <a:lumMod val="75000"/>
                  </a:schemeClr>
                </a:solidFill>
                <a:ea typeface="Arial" panose="020B0604020202020204" pitchFamily="34" charset="0"/>
                <a:cs typeface="Times New Roman" panose="02020603050405020304" pitchFamily="18" charset="0"/>
              </a:rPr>
              <a:t> </a:t>
            </a:r>
            <a:r>
              <a:rPr lang="en-AU" sz="1400" dirty="0" err="1">
                <a:solidFill>
                  <a:schemeClr val="accent2">
                    <a:lumMod val="75000"/>
                  </a:schemeClr>
                </a:solidFill>
                <a:ea typeface="Arial" panose="020B0604020202020204" pitchFamily="34" charset="0"/>
                <a:cs typeface="Times New Roman" panose="02020603050405020304" pitchFamily="18" charset="0"/>
              </a:rPr>
              <a:t>tiếp</a:t>
            </a:r>
            <a:r>
              <a:rPr lang="en-AU" sz="1400" dirty="0">
                <a:solidFill>
                  <a:schemeClr val="accent2">
                    <a:lumMod val="75000"/>
                  </a:schemeClr>
                </a:solidFill>
                <a:ea typeface="Arial" panose="020B0604020202020204" pitchFamily="34" charset="0"/>
                <a:cs typeface="Times New Roman" panose="02020603050405020304" pitchFamily="18" charset="0"/>
              </a:rPr>
              <a:t> </a:t>
            </a:r>
            <a:r>
              <a:rPr lang="en-AU" sz="1400" dirty="0" err="1">
                <a:solidFill>
                  <a:schemeClr val="accent2">
                    <a:lumMod val="75000"/>
                  </a:schemeClr>
                </a:solidFill>
                <a:ea typeface="Arial" panose="020B0604020202020204" pitchFamily="34" charset="0"/>
                <a:cs typeface="Times New Roman" panose="02020603050405020304" pitchFamily="18" charset="0"/>
              </a:rPr>
              <a:t>cận</a:t>
            </a:r>
            <a:r>
              <a:rPr lang="en-AU" sz="1400" dirty="0">
                <a:solidFill>
                  <a:schemeClr val="accent2">
                    <a:lumMod val="75000"/>
                  </a:schemeClr>
                </a:solidFill>
                <a:ea typeface="Arial" panose="020B0604020202020204" pitchFamily="34" charset="0"/>
                <a:cs typeface="Times New Roman" panose="02020603050405020304" pitchFamily="18" charset="0"/>
              </a:rPr>
              <a:t> </a:t>
            </a:r>
            <a:r>
              <a:rPr lang="en-AU" sz="1400" dirty="0" err="1">
                <a:solidFill>
                  <a:schemeClr val="accent2">
                    <a:lumMod val="75000"/>
                  </a:schemeClr>
                </a:solidFill>
                <a:ea typeface="Arial" panose="020B0604020202020204" pitchFamily="34" charset="0"/>
                <a:cs typeface="Times New Roman" panose="02020603050405020304" pitchFamily="18" charset="0"/>
              </a:rPr>
              <a:t>cơ</a:t>
            </a:r>
            <a:r>
              <a:rPr lang="en-AU" sz="1400" dirty="0">
                <a:solidFill>
                  <a:schemeClr val="accent2">
                    <a:lumMod val="75000"/>
                  </a:schemeClr>
                </a:solidFill>
                <a:ea typeface="Arial" panose="020B0604020202020204" pitchFamily="34" charset="0"/>
                <a:cs typeface="Times New Roman" panose="02020603050405020304" pitchFamily="18" charset="0"/>
              </a:rPr>
              <a:t> </a:t>
            </a:r>
            <a:r>
              <a:rPr lang="en-AU" sz="1400" dirty="0" err="1">
                <a:solidFill>
                  <a:schemeClr val="accent2">
                    <a:lumMod val="75000"/>
                  </a:schemeClr>
                </a:solidFill>
                <a:ea typeface="Arial" panose="020B0604020202020204" pitchFamily="34" charset="0"/>
                <a:cs typeface="Times New Roman" panose="02020603050405020304" pitchFamily="18" charset="0"/>
              </a:rPr>
              <a:t>quan</a:t>
            </a:r>
            <a:r>
              <a:rPr lang="en-AU" sz="1400" dirty="0">
                <a:solidFill>
                  <a:schemeClr val="accent2">
                    <a:lumMod val="75000"/>
                  </a:schemeClr>
                </a:solidFill>
                <a:ea typeface="Arial" panose="020B0604020202020204" pitchFamily="34" charset="0"/>
                <a:cs typeface="Times New Roman" panose="02020603050405020304" pitchFamily="18" charset="0"/>
              </a:rPr>
              <a:t> </a:t>
            </a:r>
            <a:r>
              <a:rPr lang="en-AU" sz="1400" dirty="0" err="1">
                <a:solidFill>
                  <a:schemeClr val="accent2">
                    <a:lumMod val="75000"/>
                  </a:schemeClr>
                </a:solidFill>
                <a:ea typeface="Arial" panose="020B0604020202020204" pitchFamily="34" charset="0"/>
                <a:cs typeface="Times New Roman" panose="02020603050405020304" pitchFamily="18" charset="0"/>
              </a:rPr>
              <a:t>thanh</a:t>
            </a:r>
            <a:r>
              <a:rPr lang="en-AU" sz="1400" dirty="0">
                <a:solidFill>
                  <a:schemeClr val="accent2">
                    <a:lumMod val="75000"/>
                  </a:schemeClr>
                </a:solidFill>
                <a:ea typeface="Arial" panose="020B0604020202020204" pitchFamily="34" charset="0"/>
                <a:cs typeface="Times New Roman" panose="02020603050405020304" pitchFamily="18" charset="0"/>
              </a:rPr>
              <a:t> </a:t>
            </a:r>
            <a:r>
              <a:rPr lang="en-AU" sz="1400" dirty="0" err="1">
                <a:solidFill>
                  <a:schemeClr val="accent2">
                    <a:lumMod val="75000"/>
                  </a:schemeClr>
                </a:solidFill>
                <a:ea typeface="Arial" panose="020B0604020202020204" pitchFamily="34" charset="0"/>
                <a:cs typeface="Times New Roman" panose="02020603050405020304" pitchFamily="18" charset="0"/>
              </a:rPr>
              <a:t>tra</a:t>
            </a:r>
            <a:r>
              <a:rPr lang="en-AU" sz="1400" dirty="0">
                <a:solidFill>
                  <a:schemeClr val="accent2">
                    <a:lumMod val="75000"/>
                  </a:schemeClr>
                </a:solidFill>
                <a:ea typeface="Arial" panose="020B0604020202020204" pitchFamily="34" charset="0"/>
                <a:cs typeface="Times New Roman" panose="02020603050405020304" pitchFamily="18" charset="0"/>
              </a:rPr>
              <a:t> </a:t>
            </a:r>
            <a:r>
              <a:rPr lang="en-AU" sz="1400" dirty="0" err="1">
                <a:solidFill>
                  <a:schemeClr val="accent2">
                    <a:lumMod val="75000"/>
                  </a:schemeClr>
                </a:solidFill>
                <a:ea typeface="Arial" panose="020B0604020202020204" pitchFamily="34" charset="0"/>
                <a:cs typeface="Times New Roman" panose="02020603050405020304" pitchFamily="18" charset="0"/>
              </a:rPr>
              <a:t>độc</a:t>
            </a:r>
            <a:r>
              <a:rPr lang="en-AU" sz="1400" dirty="0">
                <a:solidFill>
                  <a:schemeClr val="accent2">
                    <a:lumMod val="75000"/>
                  </a:schemeClr>
                </a:solidFill>
                <a:ea typeface="Arial" panose="020B0604020202020204" pitchFamily="34" charset="0"/>
                <a:cs typeface="Times New Roman" panose="02020603050405020304" pitchFamily="18" charset="0"/>
              </a:rPr>
              <a:t> </a:t>
            </a:r>
            <a:r>
              <a:rPr lang="en-AU" sz="1400" dirty="0" err="1">
                <a:solidFill>
                  <a:schemeClr val="accent2">
                    <a:lumMod val="75000"/>
                  </a:schemeClr>
                </a:solidFill>
                <a:ea typeface="Arial" panose="020B0604020202020204" pitchFamily="34" charset="0"/>
                <a:cs typeface="Times New Roman" panose="02020603050405020304" pitchFamily="18" charset="0"/>
              </a:rPr>
              <a:t>lập</a:t>
            </a:r>
            <a:r>
              <a:rPr lang="en-AU" sz="1400" dirty="0">
                <a:solidFill>
                  <a:schemeClr val="accent2">
                    <a:lumMod val="75000"/>
                  </a:schemeClr>
                </a:solidFill>
                <a:ea typeface="Arial" panose="020B0604020202020204" pitchFamily="34" charset="0"/>
                <a:cs typeface="Times New Roman" panose="02020603050405020304" pitchFamily="18" charset="0"/>
              </a:rPr>
              <a:t> </a:t>
            </a:r>
            <a:r>
              <a:rPr lang="en-US" sz="1400" dirty="0">
                <a:solidFill>
                  <a:schemeClr val="accent2">
                    <a:lumMod val="75000"/>
                  </a:schemeClr>
                </a:solidFill>
                <a:ea typeface="Arial" panose="020B0604020202020204" pitchFamily="34" charset="0"/>
                <a:cs typeface="Times New Roman" panose="02020603050405020304" pitchFamily="18" charset="0"/>
              </a:rPr>
              <a:t>ở </a:t>
            </a:r>
            <a:r>
              <a:rPr lang="en-US" sz="1400" dirty="0" err="1">
                <a:solidFill>
                  <a:schemeClr val="accent2">
                    <a:lumMod val="75000"/>
                  </a:schemeClr>
                </a:solidFill>
                <a:ea typeface="Arial" panose="020B0604020202020204" pitchFamily="34" charset="0"/>
                <a:cs typeface="Times New Roman" panose="02020603050405020304" pitchFamily="18" charset="0"/>
              </a:rPr>
              <a:t>bên</a:t>
            </a:r>
            <a:r>
              <a:rPr lang="en-US" sz="1400" dirty="0">
                <a:solidFill>
                  <a:schemeClr val="accent2">
                    <a:lumMod val="75000"/>
                  </a:schemeClr>
                </a:solidFill>
                <a:ea typeface="Arial" panose="020B0604020202020204" pitchFamily="34" charset="0"/>
                <a:cs typeface="Times New Roman" panose="02020603050405020304" pitchFamily="18" charset="0"/>
              </a:rPr>
              <a:t> </a:t>
            </a:r>
            <a:r>
              <a:rPr lang="en-US" sz="1400" dirty="0" err="1">
                <a:solidFill>
                  <a:schemeClr val="accent2">
                    <a:lumMod val="75000"/>
                  </a:schemeClr>
                </a:solidFill>
                <a:ea typeface="Arial" panose="020B0604020202020204" pitchFamily="34" charset="0"/>
                <a:cs typeface="Times New Roman" panose="02020603050405020304" pitchFamily="18" charset="0"/>
              </a:rPr>
              <a:t>ngoài</a:t>
            </a:r>
            <a:endParaRPr lang="en-AU" sz="1400" dirty="0">
              <a:solidFill>
                <a:schemeClr val="accent2">
                  <a:lumMod val="75000"/>
                </a:schemeClr>
              </a:solidFill>
              <a:ea typeface="Arial" panose="020B0604020202020204" pitchFamily="34" charset="0"/>
              <a:cs typeface="Times New Roman" panose="02020603050405020304" pitchFamily="18" charset="0"/>
            </a:endParaRPr>
          </a:p>
        </p:txBody>
      </p:sp>
      <p:sp>
        <p:nvSpPr>
          <p:cNvPr id="27" name="Right Brace 26">
            <a:extLst>
              <a:ext uri="{FF2B5EF4-FFF2-40B4-BE49-F238E27FC236}">
                <a16:creationId xmlns:a16="http://schemas.microsoft.com/office/drawing/2014/main" id="{49722C8B-3809-CE3F-9D9C-7438E8BEA693}"/>
              </a:ext>
            </a:extLst>
          </p:cNvPr>
          <p:cNvSpPr/>
          <p:nvPr/>
        </p:nvSpPr>
        <p:spPr>
          <a:xfrm>
            <a:off x="5447928" y="1601959"/>
            <a:ext cx="288032" cy="130874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28" name="Right Brace 27">
            <a:extLst>
              <a:ext uri="{FF2B5EF4-FFF2-40B4-BE49-F238E27FC236}">
                <a16:creationId xmlns:a16="http://schemas.microsoft.com/office/drawing/2014/main" id="{E0F5CFA8-2F6D-D14C-1195-A94A29CBE94F}"/>
              </a:ext>
            </a:extLst>
          </p:cNvPr>
          <p:cNvSpPr/>
          <p:nvPr/>
        </p:nvSpPr>
        <p:spPr>
          <a:xfrm>
            <a:off x="5449585" y="3524160"/>
            <a:ext cx="288032" cy="197765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cxnSp>
        <p:nvCxnSpPr>
          <p:cNvPr id="4" name="Straight Arrow Connector 3">
            <a:extLst>
              <a:ext uri="{FF2B5EF4-FFF2-40B4-BE49-F238E27FC236}">
                <a16:creationId xmlns:a16="http://schemas.microsoft.com/office/drawing/2014/main" id="{9D19EC7A-378F-DA36-3F03-EF1B6544B51D}"/>
              </a:ext>
            </a:extLst>
          </p:cNvPr>
          <p:cNvCxnSpPr/>
          <p:nvPr/>
        </p:nvCxnSpPr>
        <p:spPr>
          <a:xfrm flipV="1">
            <a:off x="457200" y="4152057"/>
            <a:ext cx="1097280" cy="615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AA961FD-5EF2-7927-C6A5-F6EBBE0D1CA0}"/>
              </a:ext>
            </a:extLst>
          </p:cNvPr>
          <p:cNvSpPr txBox="1"/>
          <p:nvPr/>
        </p:nvSpPr>
        <p:spPr>
          <a:xfrm>
            <a:off x="117566" y="5170461"/>
            <a:ext cx="1706830" cy="553998"/>
          </a:xfrm>
          <a:prstGeom prst="rect">
            <a:avLst/>
          </a:prstGeom>
          <a:noFill/>
        </p:spPr>
        <p:txBody>
          <a:bodyPr wrap="square" rtlCol="0">
            <a:spAutoFit/>
          </a:bodyPr>
          <a:lstStyle/>
          <a:p>
            <a:r>
              <a:rPr lang="en-AU" sz="1500" dirty="0" err="1">
                <a:solidFill>
                  <a:schemeClr val="bg2"/>
                </a:solidFill>
              </a:rPr>
              <a:t>Sẽ</a:t>
            </a:r>
            <a:r>
              <a:rPr lang="en-AU" sz="1500" dirty="0">
                <a:solidFill>
                  <a:schemeClr val="bg2"/>
                </a:solidFill>
              </a:rPr>
              <a:t> </a:t>
            </a:r>
            <a:r>
              <a:rPr lang="en-AU" sz="1500" dirty="0" err="1">
                <a:solidFill>
                  <a:schemeClr val="bg2"/>
                </a:solidFill>
              </a:rPr>
              <a:t>tập</a:t>
            </a:r>
            <a:r>
              <a:rPr lang="en-AU" sz="1500" dirty="0">
                <a:solidFill>
                  <a:schemeClr val="bg2"/>
                </a:solidFill>
              </a:rPr>
              <a:t> </a:t>
            </a:r>
            <a:r>
              <a:rPr lang="en-AU" sz="1500" dirty="0" err="1">
                <a:solidFill>
                  <a:schemeClr val="bg2"/>
                </a:solidFill>
              </a:rPr>
              <a:t>trung</a:t>
            </a:r>
            <a:r>
              <a:rPr lang="en-AU" sz="1500" dirty="0">
                <a:solidFill>
                  <a:schemeClr val="bg2"/>
                </a:solidFill>
              </a:rPr>
              <a:t> </a:t>
            </a:r>
            <a:r>
              <a:rPr lang="en-AU" sz="1500" dirty="0" err="1">
                <a:solidFill>
                  <a:schemeClr val="bg2"/>
                </a:solidFill>
              </a:rPr>
              <a:t>vào</a:t>
            </a:r>
            <a:r>
              <a:rPr lang="en-AU" sz="1500" dirty="0">
                <a:solidFill>
                  <a:schemeClr val="bg2"/>
                </a:solidFill>
              </a:rPr>
              <a:t> </a:t>
            </a:r>
            <a:r>
              <a:rPr lang="en-AU" sz="1500" dirty="0" err="1">
                <a:solidFill>
                  <a:schemeClr val="bg2"/>
                </a:solidFill>
              </a:rPr>
              <a:t>khuyến</a:t>
            </a:r>
            <a:r>
              <a:rPr lang="en-AU" sz="1500" dirty="0">
                <a:solidFill>
                  <a:schemeClr val="bg2"/>
                </a:solidFill>
              </a:rPr>
              <a:t> </a:t>
            </a:r>
            <a:r>
              <a:rPr lang="en-AU" sz="1500" dirty="0" err="1">
                <a:solidFill>
                  <a:schemeClr val="bg2"/>
                </a:solidFill>
              </a:rPr>
              <a:t>nghị</a:t>
            </a:r>
            <a:r>
              <a:rPr lang="en-AU" sz="1500" dirty="0">
                <a:solidFill>
                  <a:schemeClr val="bg2"/>
                </a:solidFill>
              </a:rPr>
              <a:t> </a:t>
            </a:r>
            <a:r>
              <a:rPr lang="en-AU" sz="1500" dirty="0" err="1">
                <a:solidFill>
                  <a:schemeClr val="bg2"/>
                </a:solidFill>
              </a:rPr>
              <a:t>này</a:t>
            </a:r>
            <a:endParaRPr lang="en-AU" sz="1500" dirty="0">
              <a:solidFill>
                <a:schemeClr val="bg2"/>
              </a:solidFill>
            </a:endParaRPr>
          </a:p>
        </p:txBody>
      </p:sp>
    </p:spTree>
    <p:extLst>
      <p:ext uri="{BB962C8B-B14F-4D97-AF65-F5344CB8AC3E}">
        <p14:creationId xmlns:p14="http://schemas.microsoft.com/office/powerpoint/2010/main" val="3743412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5F061-7864-36F4-A4A5-A083B4E2A4CB}"/>
              </a:ext>
            </a:extLst>
          </p:cNvPr>
          <p:cNvSpPr>
            <a:spLocks noGrp="1"/>
          </p:cNvSpPr>
          <p:nvPr>
            <p:ph type="title"/>
          </p:nvPr>
        </p:nvSpPr>
        <p:spPr>
          <a:xfrm>
            <a:off x="943472" y="333049"/>
            <a:ext cx="10305056" cy="808786"/>
          </a:xfrm>
        </p:spPr>
        <p:txBody>
          <a:bodyPr/>
          <a:lstStyle/>
          <a:p>
            <a:r>
              <a:rPr lang="en-AU" sz="2200" dirty="0" err="1"/>
              <a:t>Các</a:t>
            </a:r>
            <a:r>
              <a:rPr lang="en-AU" sz="2200" dirty="0"/>
              <a:t> </a:t>
            </a:r>
            <a:r>
              <a:rPr lang="en-AU" sz="2200" dirty="0" err="1"/>
              <a:t>ph</a:t>
            </a:r>
            <a:r>
              <a:rPr lang="en-US" sz="2200" dirty="0" err="1"/>
              <a:t>ương</a:t>
            </a:r>
            <a:r>
              <a:rPr lang="en-US" sz="2200" dirty="0"/>
              <a:t> </a:t>
            </a:r>
            <a:r>
              <a:rPr lang="en-US" sz="2200" dirty="0" err="1"/>
              <a:t>thức</a:t>
            </a:r>
            <a:r>
              <a:rPr lang="en-US" sz="2200" dirty="0"/>
              <a:t> </a:t>
            </a:r>
            <a:r>
              <a:rPr lang="en-US" sz="2200" dirty="0" err="1"/>
              <a:t>áp</a:t>
            </a:r>
            <a:r>
              <a:rPr lang="en-US" sz="2200" dirty="0"/>
              <a:t> </a:t>
            </a:r>
            <a:r>
              <a:rPr lang="en-US" sz="2200" dirty="0" err="1"/>
              <a:t>dụng</a:t>
            </a:r>
            <a:r>
              <a:rPr lang="en-US" sz="2200" dirty="0"/>
              <a:t> </a:t>
            </a:r>
            <a:r>
              <a:rPr lang="en-US" sz="2200" dirty="0" err="1"/>
              <a:t>đối</a:t>
            </a:r>
            <a:r>
              <a:rPr lang="en-US" sz="2200" dirty="0"/>
              <a:t> </a:t>
            </a:r>
            <a:r>
              <a:rPr lang="en-US" sz="2200" dirty="0" err="1"/>
              <a:t>với</a:t>
            </a:r>
            <a:r>
              <a:rPr lang="en-US" sz="2200" dirty="0"/>
              <a:t> </a:t>
            </a:r>
            <a:r>
              <a:rPr lang="en-US" sz="2200" dirty="0" err="1"/>
              <a:t>nền</a:t>
            </a:r>
            <a:r>
              <a:rPr lang="en-US" sz="2200" dirty="0"/>
              <a:t> </a:t>
            </a:r>
            <a:r>
              <a:rPr lang="en-US" sz="2200" dirty="0" err="1"/>
              <a:t>tảng</a:t>
            </a:r>
            <a:r>
              <a:rPr lang="en-US" sz="2200" dirty="0"/>
              <a:t> </a:t>
            </a:r>
            <a:r>
              <a:rPr lang="en-US" sz="2200" dirty="0" err="1"/>
              <a:t>kỹ</a:t>
            </a:r>
            <a:r>
              <a:rPr lang="en-US" sz="2200" dirty="0"/>
              <a:t> </a:t>
            </a:r>
            <a:r>
              <a:rPr lang="en-US" sz="2200" dirty="0" err="1"/>
              <a:t>thuật</a:t>
            </a:r>
            <a:r>
              <a:rPr lang="en-US" sz="2200" dirty="0"/>
              <a:t> </a:t>
            </a:r>
            <a:r>
              <a:rPr lang="en-US" sz="2200" dirty="0" err="1"/>
              <a:t>số</a:t>
            </a:r>
            <a:r>
              <a:rPr lang="en-US" sz="2200" dirty="0"/>
              <a:t> </a:t>
            </a:r>
            <a:r>
              <a:rPr lang="en-US" sz="2200" dirty="0" err="1"/>
              <a:t>nhằm</a:t>
            </a:r>
            <a:r>
              <a:rPr lang="en-US" sz="2200" dirty="0"/>
              <a:t> </a:t>
            </a:r>
            <a:r>
              <a:rPr lang="en-US" sz="2200" dirty="0" err="1"/>
              <a:t>vào</a:t>
            </a:r>
            <a:r>
              <a:rPr lang="en-US" sz="2200" dirty="0"/>
              <a:t> </a:t>
            </a:r>
            <a:r>
              <a:rPr lang="en-US" sz="2200" dirty="0" err="1"/>
              <a:t>các</a:t>
            </a:r>
            <a:r>
              <a:rPr lang="en-US" sz="2200" dirty="0"/>
              <a:t> </a:t>
            </a:r>
            <a:r>
              <a:rPr lang="en-US" sz="2200" dirty="0" err="1"/>
              <a:t>hành</a:t>
            </a:r>
            <a:r>
              <a:rPr lang="en-US" sz="2200" dirty="0"/>
              <a:t> vi </a:t>
            </a:r>
            <a:r>
              <a:rPr lang="en-US" sz="2200" dirty="0" err="1"/>
              <a:t>lừa</a:t>
            </a:r>
            <a:r>
              <a:rPr lang="en-US" sz="2200" dirty="0"/>
              <a:t> </a:t>
            </a:r>
            <a:r>
              <a:rPr lang="en-US" sz="2200" dirty="0" err="1"/>
              <a:t>đảo</a:t>
            </a:r>
            <a:r>
              <a:rPr lang="en-US" sz="2200" dirty="0"/>
              <a:t>, </a:t>
            </a:r>
            <a:r>
              <a:rPr lang="en-US" sz="2200" dirty="0" err="1"/>
              <a:t>ứng</a:t>
            </a:r>
            <a:r>
              <a:rPr lang="en-US" sz="2200" dirty="0"/>
              <a:t> </a:t>
            </a:r>
            <a:r>
              <a:rPr lang="en-US" sz="2200" dirty="0" err="1"/>
              <a:t>dụng</a:t>
            </a:r>
            <a:r>
              <a:rPr lang="en-US" sz="2200" dirty="0"/>
              <a:t> </a:t>
            </a:r>
            <a:r>
              <a:rPr lang="en-US" sz="2200" dirty="0" err="1"/>
              <a:t>gây</a:t>
            </a:r>
            <a:r>
              <a:rPr lang="en-US" sz="2200" dirty="0"/>
              <a:t> </a:t>
            </a:r>
            <a:r>
              <a:rPr lang="en-US" sz="2200" dirty="0" err="1"/>
              <a:t>hại</a:t>
            </a:r>
            <a:r>
              <a:rPr lang="en-US" sz="2200" dirty="0"/>
              <a:t> </a:t>
            </a:r>
            <a:r>
              <a:rPr lang="en-US" sz="2200" dirty="0" err="1"/>
              <a:t>và</a:t>
            </a:r>
            <a:r>
              <a:rPr lang="en-US" sz="2200" dirty="0"/>
              <a:t> review </a:t>
            </a:r>
            <a:r>
              <a:rPr lang="en-US" sz="2200" dirty="0" err="1"/>
              <a:t>giả</a:t>
            </a:r>
            <a:r>
              <a:rPr lang="en-US" sz="2200" dirty="0"/>
              <a:t>, </a:t>
            </a:r>
            <a:r>
              <a:rPr lang="en-US" sz="2200" dirty="0" err="1"/>
              <a:t>đồng</a:t>
            </a:r>
            <a:r>
              <a:rPr lang="en-US" sz="2200" dirty="0"/>
              <a:t> </a:t>
            </a:r>
            <a:r>
              <a:rPr lang="en-US" sz="2200" dirty="0" err="1"/>
              <a:t>thời</a:t>
            </a:r>
            <a:r>
              <a:rPr lang="en-US" sz="2200" dirty="0"/>
              <a:t> </a:t>
            </a:r>
            <a:r>
              <a:rPr lang="en-US" sz="2200" dirty="0" err="1"/>
              <a:t>tăng</a:t>
            </a:r>
            <a:r>
              <a:rPr lang="en-US" sz="2200" dirty="0"/>
              <a:t> c</a:t>
            </a:r>
            <a:r>
              <a:rPr lang="vi-VN" sz="2200" dirty="0"/>
              <a:t>ư</a:t>
            </a:r>
            <a:r>
              <a:rPr lang="en-US" sz="2200" dirty="0" err="1"/>
              <a:t>ơng</a:t>
            </a:r>
            <a:r>
              <a:rPr lang="en-US" sz="2200" dirty="0"/>
              <a:t> </a:t>
            </a:r>
            <a:r>
              <a:rPr lang="en-US" sz="2200" dirty="0" err="1"/>
              <a:t>giải</a:t>
            </a:r>
            <a:r>
              <a:rPr lang="en-US" sz="2200" dirty="0"/>
              <a:t> </a:t>
            </a:r>
            <a:r>
              <a:rPr lang="en-US" sz="2200" dirty="0" err="1"/>
              <a:t>quyết</a:t>
            </a:r>
            <a:r>
              <a:rPr lang="en-US" sz="2200" dirty="0"/>
              <a:t> </a:t>
            </a:r>
            <a:r>
              <a:rPr lang="en-US" sz="2200" dirty="0" err="1"/>
              <a:t>tranh</a:t>
            </a:r>
            <a:r>
              <a:rPr lang="en-US" sz="2200" dirty="0"/>
              <a:t> </a:t>
            </a:r>
            <a:r>
              <a:rPr lang="en-US" sz="2200" dirty="0" err="1"/>
              <a:t>chấp</a:t>
            </a:r>
            <a:r>
              <a:rPr lang="en-US" sz="2200" dirty="0"/>
              <a:t> ng</a:t>
            </a:r>
            <a:r>
              <a:rPr lang="vi-VN" sz="2200" dirty="0"/>
              <a:t>ư</a:t>
            </a:r>
            <a:r>
              <a:rPr lang="en-US" sz="2200" dirty="0" err="1"/>
              <a:t>ời</a:t>
            </a:r>
            <a:r>
              <a:rPr lang="en-US" sz="2200" dirty="0"/>
              <a:t> </a:t>
            </a:r>
            <a:r>
              <a:rPr lang="en-US" sz="2200" dirty="0" err="1"/>
              <a:t>tiêu</a:t>
            </a:r>
            <a:r>
              <a:rPr lang="en-US" sz="2200" dirty="0"/>
              <a:t> </a:t>
            </a:r>
            <a:r>
              <a:rPr lang="en-US" sz="2200" dirty="0" err="1"/>
              <a:t>dùng</a:t>
            </a:r>
            <a:r>
              <a:rPr lang="en-US" sz="2200" dirty="0"/>
              <a:t>: </a:t>
            </a:r>
            <a:r>
              <a:rPr lang="en-US" sz="2200" dirty="0" err="1"/>
              <a:t>Khuyến</a:t>
            </a:r>
            <a:r>
              <a:rPr lang="en-US" sz="2200" dirty="0"/>
              <a:t> </a:t>
            </a:r>
            <a:r>
              <a:rPr lang="en-US" sz="2200" dirty="0" err="1"/>
              <a:t>nghị</a:t>
            </a:r>
            <a:r>
              <a:rPr lang="en-US" sz="2200" dirty="0"/>
              <a:t> 2</a:t>
            </a:r>
            <a:endParaRPr lang="en-AU" sz="2200" dirty="0"/>
          </a:p>
        </p:txBody>
      </p:sp>
      <p:sp>
        <p:nvSpPr>
          <p:cNvPr id="13" name="Rectangle: Rounded Corners 12">
            <a:extLst>
              <a:ext uri="{FF2B5EF4-FFF2-40B4-BE49-F238E27FC236}">
                <a16:creationId xmlns:a16="http://schemas.microsoft.com/office/drawing/2014/main" id="{AB1FD4C1-C406-6AB7-A2A4-70015E74C389}"/>
              </a:ext>
            </a:extLst>
          </p:cNvPr>
          <p:cNvSpPr/>
          <p:nvPr/>
        </p:nvSpPr>
        <p:spPr>
          <a:xfrm>
            <a:off x="7608169" y="1261334"/>
            <a:ext cx="2214729" cy="591642"/>
          </a:xfrm>
          <a:prstGeom prst="roundRect">
            <a:avLst/>
          </a:prstGeom>
          <a:solidFill>
            <a:schemeClr val="accent2">
              <a:lumMod val="20000"/>
              <a:lumOff val="8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AU" sz="1400" b="1" dirty="0" err="1">
                <a:solidFill>
                  <a:schemeClr val="accent2"/>
                </a:solidFill>
              </a:rPr>
              <a:t>Tìm</a:t>
            </a:r>
            <a:r>
              <a:rPr lang="en-AU" sz="1400" b="1" dirty="0">
                <a:solidFill>
                  <a:schemeClr val="accent2"/>
                </a:solidFill>
              </a:rPr>
              <a:t> </a:t>
            </a:r>
            <a:r>
              <a:rPr lang="en-AU" sz="1400" b="1" dirty="0" err="1">
                <a:solidFill>
                  <a:schemeClr val="accent2"/>
                </a:solidFill>
              </a:rPr>
              <a:t>kiếm</a:t>
            </a:r>
            <a:endParaRPr lang="en-AU" sz="1400" b="1" dirty="0">
              <a:solidFill>
                <a:schemeClr val="accent2"/>
              </a:solidFill>
            </a:endParaRPr>
          </a:p>
        </p:txBody>
      </p:sp>
      <p:sp>
        <p:nvSpPr>
          <p:cNvPr id="15" name="TextBox 14">
            <a:extLst>
              <a:ext uri="{FF2B5EF4-FFF2-40B4-BE49-F238E27FC236}">
                <a16:creationId xmlns:a16="http://schemas.microsoft.com/office/drawing/2014/main" id="{84D6B6FD-CDC5-B2BA-5AA8-EA716C268D4A}"/>
              </a:ext>
            </a:extLst>
          </p:cNvPr>
          <p:cNvSpPr txBox="1"/>
          <p:nvPr/>
        </p:nvSpPr>
        <p:spPr>
          <a:xfrm>
            <a:off x="1069922" y="1287814"/>
            <a:ext cx="5847006" cy="4862870"/>
          </a:xfrm>
          <a:prstGeom prst="rect">
            <a:avLst/>
          </a:prstGeom>
          <a:noFill/>
        </p:spPr>
        <p:txBody>
          <a:bodyPr wrap="square">
            <a:spAutoFit/>
          </a:bodyPr>
          <a:lstStyle/>
          <a:p>
            <a:pPr>
              <a:spcBef>
                <a:spcPts val="1200"/>
              </a:spcBef>
              <a:spcAft>
                <a:spcPts val="1200"/>
              </a:spcAft>
            </a:pPr>
            <a:r>
              <a:rPr lang="en-AU" sz="2000" b="1" dirty="0" err="1">
                <a:solidFill>
                  <a:schemeClr val="accent1"/>
                </a:solidFill>
                <a:cs typeface="Times New Roman" panose="02020603050405020304" pitchFamily="18" charset="0"/>
              </a:rPr>
              <a:t>Thiệt</a:t>
            </a:r>
            <a:r>
              <a:rPr lang="en-AU" sz="2000" b="1" dirty="0">
                <a:solidFill>
                  <a:schemeClr val="accent1"/>
                </a:solidFill>
                <a:cs typeface="Times New Roman" panose="02020603050405020304" pitchFamily="18" charset="0"/>
              </a:rPr>
              <a:t> </a:t>
            </a:r>
            <a:r>
              <a:rPr lang="en-AU" sz="2000" b="1" dirty="0" err="1">
                <a:solidFill>
                  <a:schemeClr val="accent1"/>
                </a:solidFill>
                <a:cs typeface="Times New Roman" panose="02020603050405020304" pitchFamily="18" charset="0"/>
              </a:rPr>
              <a:t>hại</a:t>
            </a:r>
            <a:r>
              <a:rPr lang="en-AU" sz="2000" b="1" dirty="0">
                <a:solidFill>
                  <a:schemeClr val="accent1"/>
                </a:solidFill>
                <a:cs typeface="Times New Roman" panose="02020603050405020304" pitchFamily="18" charset="0"/>
              </a:rPr>
              <a:t> </a:t>
            </a:r>
            <a:r>
              <a:rPr lang="en-AU" sz="2000" b="1" dirty="0" err="1">
                <a:solidFill>
                  <a:schemeClr val="accent1"/>
                </a:solidFill>
                <a:cs typeface="Times New Roman" panose="02020603050405020304" pitchFamily="18" charset="0"/>
              </a:rPr>
              <a:t>đáng</a:t>
            </a:r>
            <a:r>
              <a:rPr lang="en-AU" sz="2000" b="1" dirty="0">
                <a:solidFill>
                  <a:schemeClr val="accent1"/>
                </a:solidFill>
                <a:cs typeface="Times New Roman" panose="02020603050405020304" pitchFamily="18" charset="0"/>
              </a:rPr>
              <a:t> </a:t>
            </a:r>
            <a:r>
              <a:rPr lang="en-AU" sz="2000" b="1" dirty="0" err="1">
                <a:solidFill>
                  <a:schemeClr val="accent1"/>
                </a:solidFill>
                <a:cs typeface="Times New Roman" panose="02020603050405020304" pitchFamily="18" charset="0"/>
              </a:rPr>
              <a:t>kể</a:t>
            </a:r>
            <a:r>
              <a:rPr lang="en-AU" sz="2000" b="1" dirty="0">
                <a:solidFill>
                  <a:schemeClr val="accent1"/>
                </a:solidFill>
                <a:cs typeface="Times New Roman" panose="02020603050405020304" pitchFamily="18" charset="0"/>
              </a:rPr>
              <a:t> </a:t>
            </a:r>
            <a:r>
              <a:rPr lang="en-AU" sz="2000" b="1" dirty="0" err="1">
                <a:solidFill>
                  <a:schemeClr val="accent1"/>
                </a:solidFill>
                <a:cs typeface="Times New Roman" panose="02020603050405020304" pitchFamily="18" charset="0"/>
              </a:rPr>
              <a:t>đối</a:t>
            </a:r>
            <a:r>
              <a:rPr lang="en-AU" sz="2000" b="1" dirty="0">
                <a:solidFill>
                  <a:schemeClr val="accent1"/>
                </a:solidFill>
                <a:cs typeface="Times New Roman" panose="02020603050405020304" pitchFamily="18" charset="0"/>
              </a:rPr>
              <a:t> v</a:t>
            </a:r>
            <a:r>
              <a:rPr lang="en-US" sz="2000" b="1" dirty="0" err="1">
                <a:solidFill>
                  <a:schemeClr val="accent1"/>
                </a:solidFill>
                <a:cs typeface="Times New Roman" panose="02020603050405020304" pitchFamily="18" charset="0"/>
              </a:rPr>
              <a:t>ới</a:t>
            </a:r>
            <a:r>
              <a:rPr lang="en-US" sz="2000" b="1" dirty="0">
                <a:solidFill>
                  <a:schemeClr val="accent1"/>
                </a:solidFill>
                <a:cs typeface="Times New Roman" panose="02020603050405020304" pitchFamily="18" charset="0"/>
              </a:rPr>
              <a:t> </a:t>
            </a:r>
            <a:r>
              <a:rPr lang="en-US" sz="2000" b="1" dirty="0" err="1">
                <a:solidFill>
                  <a:schemeClr val="accent1"/>
                </a:solidFill>
                <a:cs typeface="Times New Roman" panose="02020603050405020304" pitchFamily="18" charset="0"/>
              </a:rPr>
              <a:t>người</a:t>
            </a:r>
            <a:r>
              <a:rPr lang="en-US" sz="2000" b="1" dirty="0">
                <a:solidFill>
                  <a:schemeClr val="accent1"/>
                </a:solidFill>
                <a:cs typeface="Times New Roman" panose="02020603050405020304" pitchFamily="18" charset="0"/>
              </a:rPr>
              <a:t> </a:t>
            </a:r>
            <a:r>
              <a:rPr lang="en-US" sz="2000" b="1" dirty="0" err="1">
                <a:solidFill>
                  <a:schemeClr val="accent1"/>
                </a:solidFill>
                <a:cs typeface="Times New Roman" panose="02020603050405020304" pitchFamily="18" charset="0"/>
              </a:rPr>
              <a:t>tiêu</a:t>
            </a:r>
            <a:r>
              <a:rPr lang="en-US" sz="2000" b="1" dirty="0">
                <a:solidFill>
                  <a:schemeClr val="accent1"/>
                </a:solidFill>
                <a:cs typeface="Times New Roman" panose="02020603050405020304" pitchFamily="18" charset="0"/>
              </a:rPr>
              <a:t> </a:t>
            </a:r>
            <a:r>
              <a:rPr lang="en-US" sz="2000" b="1" dirty="0" err="1">
                <a:solidFill>
                  <a:schemeClr val="accent1"/>
                </a:solidFill>
                <a:cs typeface="Times New Roman" panose="02020603050405020304" pitchFamily="18" charset="0"/>
              </a:rPr>
              <a:t>dùng</a:t>
            </a:r>
            <a:endParaRPr lang="en-AU" sz="2000" b="1" dirty="0">
              <a:solidFill>
                <a:schemeClr val="accent1"/>
              </a:solidFill>
              <a:cs typeface="Times New Roman" panose="02020603050405020304" pitchFamily="18" charset="0"/>
            </a:endParaRPr>
          </a:p>
          <a:p>
            <a:pPr marL="285750" indent="-285750">
              <a:spcBef>
                <a:spcPts val="300"/>
              </a:spcBef>
              <a:buFont typeface="Arial" panose="020B0604020202020204" pitchFamily="34" charset="0"/>
              <a:buChar char="•"/>
            </a:pPr>
            <a:r>
              <a:rPr lang="en-AU" sz="2000" dirty="0" err="1">
                <a:solidFill>
                  <a:schemeClr val="bg2"/>
                </a:solidFill>
              </a:rPr>
              <a:t>Số</a:t>
            </a:r>
            <a:r>
              <a:rPr lang="en-AU" sz="2000" dirty="0">
                <a:solidFill>
                  <a:schemeClr val="bg2"/>
                </a:solidFill>
              </a:rPr>
              <a:t> l</a:t>
            </a:r>
            <a:r>
              <a:rPr lang="vi-VN" sz="2000" dirty="0">
                <a:solidFill>
                  <a:schemeClr val="bg2"/>
                </a:solidFill>
              </a:rPr>
              <a:t>ư</a:t>
            </a:r>
            <a:r>
              <a:rPr lang="en-US" sz="2000" dirty="0" err="1">
                <a:solidFill>
                  <a:schemeClr val="bg2"/>
                </a:solidFill>
              </a:rPr>
              <a:t>ợng</a:t>
            </a:r>
            <a:r>
              <a:rPr lang="en-US" sz="2000" dirty="0">
                <a:solidFill>
                  <a:schemeClr val="bg2"/>
                </a:solidFill>
              </a:rPr>
              <a:t> </a:t>
            </a:r>
            <a:r>
              <a:rPr lang="en-US" sz="2000" dirty="0" err="1">
                <a:solidFill>
                  <a:schemeClr val="bg2"/>
                </a:solidFill>
              </a:rPr>
              <a:t>và</a:t>
            </a:r>
            <a:r>
              <a:rPr lang="en-US" sz="2000" dirty="0">
                <a:solidFill>
                  <a:schemeClr val="bg2"/>
                </a:solidFill>
              </a:rPr>
              <a:t> </a:t>
            </a:r>
            <a:r>
              <a:rPr lang="en-US" sz="2000" dirty="0" err="1">
                <a:solidFill>
                  <a:schemeClr val="bg2"/>
                </a:solidFill>
              </a:rPr>
              <a:t>quy</a:t>
            </a:r>
            <a:r>
              <a:rPr lang="en-US" sz="2000" dirty="0">
                <a:solidFill>
                  <a:schemeClr val="bg2"/>
                </a:solidFill>
              </a:rPr>
              <a:t> </a:t>
            </a:r>
            <a:r>
              <a:rPr lang="en-US" sz="2000" dirty="0" err="1">
                <a:solidFill>
                  <a:schemeClr val="bg2"/>
                </a:solidFill>
              </a:rPr>
              <a:t>mô</a:t>
            </a:r>
            <a:r>
              <a:rPr lang="en-US" sz="2000" dirty="0">
                <a:solidFill>
                  <a:schemeClr val="bg2"/>
                </a:solidFill>
              </a:rPr>
              <a:t> </a:t>
            </a:r>
            <a:r>
              <a:rPr lang="en-US" sz="2000" b="1" dirty="0" err="1">
                <a:solidFill>
                  <a:schemeClr val="accent1"/>
                </a:solidFill>
              </a:rPr>
              <a:t>thiệt</a:t>
            </a:r>
            <a:r>
              <a:rPr lang="en-US" sz="2000" b="1" dirty="0">
                <a:solidFill>
                  <a:schemeClr val="accent1"/>
                </a:solidFill>
              </a:rPr>
              <a:t> </a:t>
            </a:r>
            <a:r>
              <a:rPr lang="en-US" sz="2000" b="1" dirty="0" err="1">
                <a:solidFill>
                  <a:schemeClr val="accent1"/>
                </a:solidFill>
              </a:rPr>
              <a:t>hại</a:t>
            </a:r>
            <a:r>
              <a:rPr lang="en-US" sz="2000" b="1" dirty="0">
                <a:solidFill>
                  <a:schemeClr val="accent1"/>
                </a:solidFill>
              </a:rPr>
              <a:t> </a:t>
            </a:r>
            <a:r>
              <a:rPr lang="en-US" sz="2000" b="1" dirty="0" err="1">
                <a:solidFill>
                  <a:schemeClr val="accent1"/>
                </a:solidFill>
              </a:rPr>
              <a:t>liên</a:t>
            </a:r>
            <a:r>
              <a:rPr lang="en-US" sz="2000" b="1" dirty="0">
                <a:solidFill>
                  <a:schemeClr val="accent1"/>
                </a:solidFill>
              </a:rPr>
              <a:t> </a:t>
            </a:r>
            <a:r>
              <a:rPr lang="en-US" sz="2000" b="1" dirty="0" err="1">
                <a:solidFill>
                  <a:schemeClr val="accent1"/>
                </a:solidFill>
              </a:rPr>
              <a:t>quan</a:t>
            </a:r>
            <a:r>
              <a:rPr lang="en-US" sz="2000" b="1" dirty="0">
                <a:solidFill>
                  <a:schemeClr val="accent1"/>
                </a:solidFill>
              </a:rPr>
              <a:t> </a:t>
            </a:r>
            <a:r>
              <a:rPr lang="en-US" sz="2000" b="1" dirty="0" err="1">
                <a:solidFill>
                  <a:schemeClr val="accent1"/>
                </a:solidFill>
              </a:rPr>
              <a:t>đến</a:t>
            </a:r>
            <a:r>
              <a:rPr lang="en-US" sz="2000" b="1" dirty="0">
                <a:solidFill>
                  <a:schemeClr val="accent1"/>
                </a:solidFill>
              </a:rPr>
              <a:t> </a:t>
            </a:r>
            <a:r>
              <a:rPr lang="en-US" sz="2000" b="1" dirty="0" err="1">
                <a:solidFill>
                  <a:schemeClr val="accent1"/>
                </a:solidFill>
              </a:rPr>
              <a:t>lừa</a:t>
            </a:r>
            <a:r>
              <a:rPr lang="en-US" sz="2000" b="1" dirty="0">
                <a:solidFill>
                  <a:schemeClr val="accent1"/>
                </a:solidFill>
              </a:rPr>
              <a:t> </a:t>
            </a:r>
            <a:r>
              <a:rPr lang="en-US" sz="2000" b="1" dirty="0" err="1">
                <a:solidFill>
                  <a:schemeClr val="accent1"/>
                </a:solidFill>
              </a:rPr>
              <a:t>đảo</a:t>
            </a:r>
            <a:r>
              <a:rPr lang="en-US" sz="2000" b="1" dirty="0">
                <a:solidFill>
                  <a:schemeClr val="accent1"/>
                </a:solidFill>
              </a:rPr>
              <a:t> </a:t>
            </a:r>
            <a:r>
              <a:rPr lang="en-US" sz="2000" b="1" dirty="0" err="1">
                <a:solidFill>
                  <a:schemeClr val="accent1"/>
                </a:solidFill>
              </a:rPr>
              <a:t>và</a:t>
            </a:r>
            <a:r>
              <a:rPr lang="en-US" sz="2000" b="1" dirty="0">
                <a:solidFill>
                  <a:schemeClr val="accent1"/>
                </a:solidFill>
              </a:rPr>
              <a:t> </a:t>
            </a:r>
            <a:r>
              <a:rPr lang="en-US" sz="2000" b="1" dirty="0" err="1">
                <a:solidFill>
                  <a:schemeClr val="accent1"/>
                </a:solidFill>
              </a:rPr>
              <a:t>ứng</a:t>
            </a:r>
            <a:r>
              <a:rPr lang="en-US" sz="2000" b="1" dirty="0">
                <a:solidFill>
                  <a:schemeClr val="accent1"/>
                </a:solidFill>
              </a:rPr>
              <a:t> </a:t>
            </a:r>
            <a:r>
              <a:rPr lang="en-US" sz="2000" b="1" dirty="0" err="1">
                <a:solidFill>
                  <a:schemeClr val="accent1"/>
                </a:solidFill>
              </a:rPr>
              <a:t>dụng</a:t>
            </a:r>
            <a:r>
              <a:rPr lang="en-US" sz="2000" b="1" dirty="0">
                <a:solidFill>
                  <a:schemeClr val="accent1"/>
                </a:solidFill>
              </a:rPr>
              <a:t> </a:t>
            </a:r>
            <a:r>
              <a:rPr lang="en-US" sz="2000" b="1" dirty="0" err="1">
                <a:solidFill>
                  <a:schemeClr val="accent1"/>
                </a:solidFill>
              </a:rPr>
              <a:t>gây</a:t>
            </a:r>
            <a:r>
              <a:rPr lang="en-US" sz="2000" b="1" dirty="0">
                <a:solidFill>
                  <a:schemeClr val="accent1"/>
                </a:solidFill>
              </a:rPr>
              <a:t> </a:t>
            </a:r>
            <a:r>
              <a:rPr lang="en-US" sz="2000" b="1" dirty="0" err="1">
                <a:solidFill>
                  <a:schemeClr val="accent1"/>
                </a:solidFill>
              </a:rPr>
              <a:t>hại</a:t>
            </a:r>
            <a:r>
              <a:rPr lang="en-US" sz="2000" b="1" dirty="0">
                <a:solidFill>
                  <a:schemeClr val="accent1"/>
                </a:solidFill>
              </a:rPr>
              <a:t> </a:t>
            </a:r>
            <a:r>
              <a:rPr lang="en-US" sz="2000" dirty="0" err="1">
                <a:solidFill>
                  <a:schemeClr val="bg2"/>
                </a:solidFill>
              </a:rPr>
              <a:t>tăng</a:t>
            </a:r>
            <a:r>
              <a:rPr lang="en-US" sz="2000" dirty="0">
                <a:solidFill>
                  <a:schemeClr val="bg2"/>
                </a:solidFill>
              </a:rPr>
              <a:t> </a:t>
            </a:r>
            <a:r>
              <a:rPr lang="en-US" sz="2000" dirty="0" err="1">
                <a:solidFill>
                  <a:schemeClr val="bg2"/>
                </a:solidFill>
              </a:rPr>
              <a:t>đáng</a:t>
            </a:r>
            <a:r>
              <a:rPr lang="en-US" sz="2000" dirty="0">
                <a:solidFill>
                  <a:schemeClr val="bg2"/>
                </a:solidFill>
              </a:rPr>
              <a:t> </a:t>
            </a:r>
            <a:r>
              <a:rPr lang="en-US" sz="2000" dirty="0" err="1">
                <a:solidFill>
                  <a:schemeClr val="bg2"/>
                </a:solidFill>
              </a:rPr>
              <a:t>kể</a:t>
            </a:r>
            <a:r>
              <a:rPr lang="en-US" sz="2000" dirty="0">
                <a:solidFill>
                  <a:schemeClr val="bg2"/>
                </a:solidFill>
              </a:rPr>
              <a:t> </a:t>
            </a:r>
            <a:r>
              <a:rPr lang="en-US" sz="2000" dirty="0" err="1">
                <a:solidFill>
                  <a:schemeClr val="bg2"/>
                </a:solidFill>
              </a:rPr>
              <a:t>và</a:t>
            </a:r>
            <a:r>
              <a:rPr lang="en-US" sz="2000" dirty="0">
                <a:solidFill>
                  <a:schemeClr val="bg2"/>
                </a:solidFill>
              </a:rPr>
              <a:t> </a:t>
            </a:r>
            <a:r>
              <a:rPr lang="en-US" sz="2000" dirty="0" err="1">
                <a:solidFill>
                  <a:schemeClr val="bg2"/>
                </a:solidFill>
              </a:rPr>
              <a:t>bền</a:t>
            </a:r>
            <a:r>
              <a:rPr lang="en-US" sz="2000" dirty="0">
                <a:solidFill>
                  <a:schemeClr val="bg2"/>
                </a:solidFill>
              </a:rPr>
              <a:t> </a:t>
            </a:r>
            <a:r>
              <a:rPr lang="en-US" sz="2000" dirty="0" err="1">
                <a:solidFill>
                  <a:schemeClr val="bg2"/>
                </a:solidFill>
              </a:rPr>
              <a:t>vững</a:t>
            </a:r>
            <a:r>
              <a:rPr lang="en-US" sz="2000" dirty="0">
                <a:solidFill>
                  <a:schemeClr val="bg2"/>
                </a:solidFill>
              </a:rPr>
              <a:t> – </a:t>
            </a:r>
            <a:r>
              <a:rPr lang="en-US" sz="2000" dirty="0" err="1">
                <a:solidFill>
                  <a:schemeClr val="bg2"/>
                </a:solidFill>
              </a:rPr>
              <a:t>hơn</a:t>
            </a:r>
            <a:r>
              <a:rPr lang="en-US" sz="2000" dirty="0">
                <a:solidFill>
                  <a:schemeClr val="bg2"/>
                </a:solidFill>
              </a:rPr>
              <a:t> 144 </a:t>
            </a:r>
            <a:r>
              <a:rPr lang="en-US" sz="2000" dirty="0" err="1">
                <a:solidFill>
                  <a:schemeClr val="bg2"/>
                </a:solidFill>
              </a:rPr>
              <a:t>triệu</a:t>
            </a:r>
            <a:r>
              <a:rPr lang="en-US" sz="2000" dirty="0">
                <a:solidFill>
                  <a:schemeClr val="bg2"/>
                </a:solidFill>
              </a:rPr>
              <a:t> $ </a:t>
            </a:r>
            <a:r>
              <a:rPr lang="en-US" sz="2000" dirty="0" err="1">
                <a:solidFill>
                  <a:schemeClr val="bg2"/>
                </a:solidFill>
              </a:rPr>
              <a:t>trong</a:t>
            </a:r>
            <a:r>
              <a:rPr lang="en-US" sz="2000" dirty="0">
                <a:solidFill>
                  <a:schemeClr val="bg2"/>
                </a:solidFill>
              </a:rPr>
              <a:t> </a:t>
            </a:r>
            <a:r>
              <a:rPr lang="en-US" sz="2000" dirty="0" err="1">
                <a:solidFill>
                  <a:schemeClr val="bg2"/>
                </a:solidFill>
              </a:rPr>
              <a:t>năm</a:t>
            </a:r>
            <a:r>
              <a:rPr lang="en-US" sz="2000" dirty="0">
                <a:solidFill>
                  <a:schemeClr val="bg2"/>
                </a:solidFill>
              </a:rPr>
              <a:t> 2021</a:t>
            </a:r>
            <a:endParaRPr lang="en-AU" sz="2000" dirty="0">
              <a:solidFill>
                <a:schemeClr val="bg2"/>
              </a:solidFill>
            </a:endParaRPr>
          </a:p>
          <a:p>
            <a:pPr marL="285750" indent="-285750">
              <a:spcBef>
                <a:spcPts val="300"/>
              </a:spcBef>
              <a:buFont typeface="Arial" panose="020B0604020202020204" pitchFamily="34" charset="0"/>
              <a:buChar char="•"/>
            </a:pPr>
            <a:r>
              <a:rPr lang="en-AU" sz="2000" b="1" dirty="0">
                <a:solidFill>
                  <a:schemeClr val="accent1"/>
                </a:solidFill>
                <a:cs typeface="Arial" pitchFamily="34" charset="0"/>
              </a:rPr>
              <a:t>Reviews </a:t>
            </a:r>
            <a:r>
              <a:rPr lang="en-AU" sz="2000" b="1" dirty="0" err="1">
                <a:solidFill>
                  <a:schemeClr val="accent1"/>
                </a:solidFill>
                <a:cs typeface="Arial" pitchFamily="34" charset="0"/>
              </a:rPr>
              <a:t>giả</a:t>
            </a:r>
            <a:r>
              <a:rPr lang="en-AU" sz="2000" b="1" dirty="0">
                <a:solidFill>
                  <a:schemeClr val="accent1"/>
                </a:solidFill>
                <a:cs typeface="Arial" pitchFamily="34" charset="0"/>
              </a:rPr>
              <a:t> </a:t>
            </a:r>
            <a:r>
              <a:rPr lang="en-AU" sz="2000" b="1" dirty="0" err="1">
                <a:solidFill>
                  <a:schemeClr val="accent1"/>
                </a:solidFill>
                <a:cs typeface="Arial" pitchFamily="34" charset="0"/>
              </a:rPr>
              <a:t>và</a:t>
            </a:r>
            <a:r>
              <a:rPr lang="en-AU" sz="2000" b="1" dirty="0">
                <a:solidFill>
                  <a:schemeClr val="accent1"/>
                </a:solidFill>
                <a:cs typeface="Arial" pitchFamily="34" charset="0"/>
              </a:rPr>
              <a:t> </a:t>
            </a:r>
            <a:r>
              <a:rPr lang="en-AU" sz="2000" b="1" dirty="0" err="1">
                <a:solidFill>
                  <a:schemeClr val="accent1"/>
                </a:solidFill>
                <a:cs typeface="Arial" pitchFamily="34" charset="0"/>
              </a:rPr>
              <a:t>thao</a:t>
            </a:r>
            <a:r>
              <a:rPr lang="en-AU" sz="2000" b="1" dirty="0">
                <a:solidFill>
                  <a:schemeClr val="accent1"/>
                </a:solidFill>
                <a:cs typeface="Arial" pitchFamily="34" charset="0"/>
              </a:rPr>
              <a:t> </a:t>
            </a:r>
            <a:r>
              <a:rPr lang="en-AU" sz="2000" b="1" dirty="0" err="1">
                <a:solidFill>
                  <a:schemeClr val="accent1"/>
                </a:solidFill>
                <a:cs typeface="Arial" pitchFamily="34" charset="0"/>
              </a:rPr>
              <a:t>túng</a:t>
            </a:r>
            <a:r>
              <a:rPr lang="en-AU" sz="2000" b="1" dirty="0">
                <a:solidFill>
                  <a:schemeClr val="accent1"/>
                </a:solidFill>
                <a:cs typeface="Arial" pitchFamily="34" charset="0"/>
              </a:rPr>
              <a:t> </a:t>
            </a:r>
            <a:r>
              <a:rPr lang="en-AU" sz="2000" b="1" dirty="0" err="1">
                <a:solidFill>
                  <a:schemeClr val="accent1"/>
                </a:solidFill>
                <a:cs typeface="Arial" pitchFamily="34" charset="0"/>
              </a:rPr>
              <a:t>tâm</a:t>
            </a:r>
            <a:r>
              <a:rPr lang="en-AU" sz="2000" b="1" dirty="0">
                <a:solidFill>
                  <a:schemeClr val="accent1"/>
                </a:solidFill>
                <a:cs typeface="Arial" pitchFamily="34" charset="0"/>
              </a:rPr>
              <a:t> </a:t>
            </a:r>
            <a:r>
              <a:rPr lang="en-AU" sz="2000" b="1" dirty="0" err="1">
                <a:solidFill>
                  <a:schemeClr val="accent1"/>
                </a:solidFill>
                <a:cs typeface="Arial" pitchFamily="34" charset="0"/>
              </a:rPr>
              <a:t>lý</a:t>
            </a:r>
            <a:r>
              <a:rPr lang="en-AU" sz="2000" b="1" dirty="0">
                <a:solidFill>
                  <a:schemeClr val="accent1"/>
                </a:solidFill>
                <a:cs typeface="Arial" pitchFamily="34" charset="0"/>
              </a:rPr>
              <a:t> </a:t>
            </a:r>
            <a:r>
              <a:rPr lang="en-AU" sz="2000" b="1" dirty="0" err="1">
                <a:solidFill>
                  <a:schemeClr val="accent1"/>
                </a:solidFill>
                <a:cs typeface="Arial" pitchFamily="34" charset="0"/>
              </a:rPr>
              <a:t>trên</a:t>
            </a:r>
            <a:r>
              <a:rPr lang="en-AU" sz="2000" b="1" dirty="0">
                <a:solidFill>
                  <a:schemeClr val="accent1"/>
                </a:solidFill>
                <a:cs typeface="Arial" pitchFamily="34" charset="0"/>
              </a:rPr>
              <a:t> </a:t>
            </a:r>
            <a:r>
              <a:rPr lang="en-AU" sz="2000" b="1" dirty="0" err="1">
                <a:solidFill>
                  <a:schemeClr val="accent1"/>
                </a:solidFill>
                <a:cs typeface="Arial" pitchFamily="34" charset="0"/>
              </a:rPr>
              <a:t>mạng</a:t>
            </a:r>
            <a:r>
              <a:rPr lang="en-AU" sz="2000" b="1" dirty="0">
                <a:solidFill>
                  <a:schemeClr val="accent1"/>
                </a:solidFill>
                <a:cs typeface="Arial" pitchFamily="34" charset="0"/>
              </a:rPr>
              <a:t> </a:t>
            </a:r>
            <a:r>
              <a:rPr lang="en-AU" sz="2000" dirty="0" err="1">
                <a:solidFill>
                  <a:schemeClr val="bg2"/>
                </a:solidFill>
                <a:cs typeface="Arial" pitchFamily="34" charset="0"/>
              </a:rPr>
              <a:t>gây</a:t>
            </a:r>
            <a:r>
              <a:rPr lang="en-AU" sz="2000" dirty="0">
                <a:solidFill>
                  <a:schemeClr val="bg2"/>
                </a:solidFill>
                <a:cs typeface="Arial" pitchFamily="34" charset="0"/>
              </a:rPr>
              <a:t> </a:t>
            </a:r>
            <a:r>
              <a:rPr lang="en-AU" sz="2000" dirty="0" err="1">
                <a:solidFill>
                  <a:schemeClr val="bg2"/>
                </a:solidFill>
                <a:cs typeface="Arial" pitchFamily="34" charset="0"/>
              </a:rPr>
              <a:t>hại</a:t>
            </a:r>
            <a:r>
              <a:rPr lang="en-AU" sz="2000" dirty="0">
                <a:solidFill>
                  <a:schemeClr val="bg2"/>
                </a:solidFill>
                <a:cs typeface="Arial" pitchFamily="34" charset="0"/>
              </a:rPr>
              <a:t> </a:t>
            </a:r>
            <a:r>
              <a:rPr lang="en-AU" sz="2000" dirty="0" err="1">
                <a:solidFill>
                  <a:schemeClr val="bg2"/>
                </a:solidFill>
                <a:cs typeface="Arial" pitchFamily="34" charset="0"/>
              </a:rPr>
              <a:t>cho</a:t>
            </a:r>
            <a:r>
              <a:rPr lang="en-AU" sz="2000" dirty="0">
                <a:solidFill>
                  <a:schemeClr val="bg2"/>
                </a:solidFill>
                <a:cs typeface="Arial" pitchFamily="34" charset="0"/>
              </a:rPr>
              <a:t> </a:t>
            </a:r>
            <a:r>
              <a:rPr lang="en-AU" sz="2000" dirty="0" err="1">
                <a:solidFill>
                  <a:schemeClr val="bg2"/>
                </a:solidFill>
                <a:cs typeface="Arial" pitchFamily="34" charset="0"/>
              </a:rPr>
              <a:t>doanh</a:t>
            </a:r>
            <a:r>
              <a:rPr lang="en-AU" sz="2000" dirty="0">
                <a:solidFill>
                  <a:schemeClr val="bg2"/>
                </a:solidFill>
                <a:cs typeface="Arial" pitchFamily="34" charset="0"/>
              </a:rPr>
              <a:t> </a:t>
            </a:r>
            <a:r>
              <a:rPr lang="en-AU" sz="2000" dirty="0" err="1">
                <a:solidFill>
                  <a:schemeClr val="bg2"/>
                </a:solidFill>
                <a:cs typeface="Arial" pitchFamily="34" charset="0"/>
              </a:rPr>
              <a:t>nghiệp</a:t>
            </a:r>
            <a:r>
              <a:rPr lang="en-AU" sz="2000" dirty="0">
                <a:solidFill>
                  <a:schemeClr val="bg2"/>
                </a:solidFill>
                <a:cs typeface="Arial" pitchFamily="34" charset="0"/>
              </a:rPr>
              <a:t> </a:t>
            </a:r>
            <a:r>
              <a:rPr lang="en-AU" sz="2000" dirty="0" err="1">
                <a:solidFill>
                  <a:schemeClr val="bg2"/>
                </a:solidFill>
                <a:cs typeface="Arial" pitchFamily="34" charset="0"/>
              </a:rPr>
              <a:t>và</a:t>
            </a:r>
            <a:r>
              <a:rPr lang="en-AU" sz="2000" dirty="0">
                <a:solidFill>
                  <a:schemeClr val="bg2"/>
                </a:solidFill>
                <a:cs typeface="Arial" pitchFamily="34" charset="0"/>
              </a:rPr>
              <a:t> </a:t>
            </a:r>
            <a:r>
              <a:rPr lang="en-AU" sz="2000" dirty="0" err="1">
                <a:solidFill>
                  <a:schemeClr val="bg2"/>
                </a:solidFill>
                <a:cs typeface="Arial" pitchFamily="34" charset="0"/>
              </a:rPr>
              <a:t>cạnh</a:t>
            </a:r>
            <a:r>
              <a:rPr lang="en-AU" sz="2000" dirty="0">
                <a:solidFill>
                  <a:schemeClr val="bg2"/>
                </a:solidFill>
                <a:cs typeface="Arial" pitchFamily="34" charset="0"/>
              </a:rPr>
              <a:t> </a:t>
            </a:r>
            <a:r>
              <a:rPr lang="en-AU" sz="2000" dirty="0" err="1">
                <a:solidFill>
                  <a:schemeClr val="bg2"/>
                </a:solidFill>
                <a:cs typeface="Arial" pitchFamily="34" charset="0"/>
              </a:rPr>
              <a:t>tranh</a:t>
            </a:r>
            <a:r>
              <a:rPr lang="en-AU" sz="2000" dirty="0">
                <a:solidFill>
                  <a:schemeClr val="bg2"/>
                </a:solidFill>
                <a:cs typeface="Arial" pitchFamily="34" charset="0"/>
              </a:rPr>
              <a:t> </a:t>
            </a:r>
            <a:r>
              <a:rPr lang="en-AU" sz="2000" dirty="0" err="1">
                <a:solidFill>
                  <a:schemeClr val="bg2"/>
                </a:solidFill>
                <a:cs typeface="Arial" pitchFamily="34" charset="0"/>
              </a:rPr>
              <a:t>trên</a:t>
            </a:r>
            <a:r>
              <a:rPr lang="en-AU" sz="2000" dirty="0">
                <a:solidFill>
                  <a:schemeClr val="bg2"/>
                </a:solidFill>
                <a:cs typeface="Arial" pitchFamily="34" charset="0"/>
              </a:rPr>
              <a:t> </a:t>
            </a:r>
            <a:r>
              <a:rPr lang="en-AU" sz="2000" dirty="0" err="1">
                <a:solidFill>
                  <a:schemeClr val="bg2"/>
                </a:solidFill>
                <a:cs typeface="Arial" pitchFamily="34" charset="0"/>
              </a:rPr>
              <a:t>thị</a:t>
            </a:r>
            <a:r>
              <a:rPr lang="en-AU" sz="2000" dirty="0">
                <a:solidFill>
                  <a:schemeClr val="bg2"/>
                </a:solidFill>
                <a:cs typeface="Arial" pitchFamily="34" charset="0"/>
              </a:rPr>
              <a:t> tr</a:t>
            </a:r>
            <a:r>
              <a:rPr lang="en-US" sz="2000" dirty="0" err="1">
                <a:solidFill>
                  <a:schemeClr val="bg2"/>
                </a:solidFill>
                <a:cs typeface="Arial" pitchFamily="34" charset="0"/>
              </a:rPr>
              <a:t>ường</a:t>
            </a:r>
            <a:endParaRPr lang="en-AU" sz="2000" dirty="0">
              <a:solidFill>
                <a:schemeClr val="bg2"/>
              </a:solidFill>
              <a:cs typeface="Arial" pitchFamily="34" charset="0"/>
            </a:endParaRPr>
          </a:p>
          <a:p>
            <a:pPr>
              <a:spcBef>
                <a:spcPts val="300"/>
              </a:spcBef>
            </a:pPr>
            <a:endParaRPr lang="en-AU" sz="2000" b="1" dirty="0">
              <a:solidFill>
                <a:schemeClr val="accent1"/>
              </a:solidFill>
              <a:ea typeface="Arial" panose="020B0604020202020204" pitchFamily="34" charset="0"/>
              <a:cs typeface="Times New Roman" panose="02020603050405020304" pitchFamily="18" charset="0"/>
            </a:endParaRPr>
          </a:p>
          <a:p>
            <a:pPr>
              <a:spcBef>
                <a:spcPts val="300"/>
              </a:spcBef>
            </a:pPr>
            <a:r>
              <a:rPr lang="en-AU" sz="2000" b="1" dirty="0" err="1">
                <a:solidFill>
                  <a:schemeClr val="accent1"/>
                </a:solidFill>
                <a:ea typeface="Arial" panose="020B0604020202020204" pitchFamily="34" charset="0"/>
                <a:cs typeface="Times New Roman" panose="02020603050405020304" pitchFamily="18" charset="0"/>
              </a:rPr>
              <a:t>Quy</a:t>
            </a:r>
            <a:r>
              <a:rPr lang="en-AU" sz="2000" b="1" dirty="0">
                <a:solidFill>
                  <a:schemeClr val="accent1"/>
                </a:solidFill>
                <a:ea typeface="Arial" panose="020B0604020202020204" pitchFamily="34" charset="0"/>
                <a:cs typeface="Times New Roman" panose="02020603050405020304" pitchFamily="18" charset="0"/>
              </a:rPr>
              <a:t> </a:t>
            </a:r>
            <a:r>
              <a:rPr lang="en-AU" sz="2000" b="1" dirty="0" err="1">
                <a:solidFill>
                  <a:schemeClr val="accent1"/>
                </a:solidFill>
                <a:ea typeface="Arial" panose="020B0604020202020204" pitchFamily="34" charset="0"/>
                <a:cs typeface="Times New Roman" panose="02020603050405020304" pitchFamily="18" charset="0"/>
              </a:rPr>
              <a:t>trình</a:t>
            </a:r>
            <a:r>
              <a:rPr lang="en-AU" sz="2000" b="1" dirty="0">
                <a:solidFill>
                  <a:schemeClr val="accent1"/>
                </a:solidFill>
                <a:ea typeface="Arial" panose="020B0604020202020204" pitchFamily="34" charset="0"/>
                <a:cs typeface="Times New Roman" panose="02020603050405020304" pitchFamily="18" charset="0"/>
              </a:rPr>
              <a:t> </a:t>
            </a:r>
            <a:r>
              <a:rPr lang="en-AU" sz="2000" b="1" dirty="0" err="1">
                <a:solidFill>
                  <a:schemeClr val="accent1"/>
                </a:solidFill>
                <a:ea typeface="Arial" panose="020B0604020202020204" pitchFamily="34" charset="0"/>
                <a:cs typeface="Times New Roman" panose="02020603050405020304" pitchFamily="18" charset="0"/>
              </a:rPr>
              <a:t>bắt</a:t>
            </a:r>
            <a:r>
              <a:rPr lang="en-AU" sz="2000" b="1" dirty="0">
                <a:solidFill>
                  <a:schemeClr val="accent1"/>
                </a:solidFill>
                <a:ea typeface="Arial" panose="020B0604020202020204" pitchFamily="34" charset="0"/>
                <a:cs typeface="Times New Roman" panose="02020603050405020304" pitchFamily="18" charset="0"/>
              </a:rPr>
              <a:t> </a:t>
            </a:r>
            <a:r>
              <a:rPr lang="en-AU" sz="2000" b="1" dirty="0" err="1">
                <a:solidFill>
                  <a:schemeClr val="accent1"/>
                </a:solidFill>
                <a:ea typeface="Arial" panose="020B0604020202020204" pitchFamily="34" charset="0"/>
                <a:cs typeface="Times New Roman" panose="02020603050405020304" pitchFamily="18" charset="0"/>
              </a:rPr>
              <a:t>buộc</a:t>
            </a:r>
            <a:r>
              <a:rPr lang="en-AU" sz="2000" b="1" dirty="0">
                <a:solidFill>
                  <a:schemeClr val="accent1"/>
                </a:solidFill>
                <a:ea typeface="Arial" panose="020B0604020202020204" pitchFamily="34" charset="0"/>
                <a:cs typeface="Times New Roman" panose="02020603050405020304" pitchFamily="18" charset="0"/>
              </a:rPr>
              <a:t> </a:t>
            </a:r>
            <a:r>
              <a:rPr lang="en-AU" sz="2000" b="1" dirty="0" err="1">
                <a:solidFill>
                  <a:schemeClr val="accent1"/>
                </a:solidFill>
                <a:ea typeface="Arial" panose="020B0604020202020204" pitchFamily="34" charset="0"/>
                <a:cs typeface="Times New Roman" panose="02020603050405020304" pitchFamily="18" charset="0"/>
              </a:rPr>
              <a:t>mới</a:t>
            </a:r>
            <a:r>
              <a:rPr lang="en-AU" sz="2000" b="1" dirty="0">
                <a:solidFill>
                  <a:schemeClr val="accent1"/>
                </a:solidFill>
                <a:ea typeface="Arial" panose="020B0604020202020204" pitchFamily="34" charset="0"/>
                <a:cs typeface="Times New Roman" panose="02020603050405020304" pitchFamily="18" charset="0"/>
              </a:rPr>
              <a:t> đ</a:t>
            </a:r>
            <a:r>
              <a:rPr lang="vi-VN" sz="2000" b="1" dirty="0">
                <a:solidFill>
                  <a:schemeClr val="accent1"/>
                </a:solidFill>
                <a:ea typeface="Arial" panose="020B0604020202020204" pitchFamily="34" charset="0"/>
                <a:cs typeface="Times New Roman" panose="02020603050405020304" pitchFamily="18" charset="0"/>
              </a:rPr>
              <a:t>ư</a:t>
            </a:r>
            <a:r>
              <a:rPr lang="en-US" sz="2000" b="1" dirty="0" err="1">
                <a:solidFill>
                  <a:schemeClr val="accent1"/>
                </a:solidFill>
                <a:ea typeface="Arial" panose="020B0604020202020204" pitchFamily="34" charset="0"/>
                <a:cs typeface="Times New Roman" panose="02020603050405020304" pitchFamily="18" charset="0"/>
              </a:rPr>
              <a:t>ợc</a:t>
            </a:r>
            <a:r>
              <a:rPr lang="en-US" sz="2000" b="1" dirty="0">
                <a:solidFill>
                  <a:schemeClr val="accent1"/>
                </a:solidFill>
                <a:ea typeface="Arial" panose="020B0604020202020204" pitchFamily="34" charset="0"/>
                <a:cs typeface="Times New Roman" panose="02020603050405020304" pitchFamily="18" charset="0"/>
              </a:rPr>
              <a:t> </a:t>
            </a:r>
            <a:r>
              <a:rPr lang="en-US" sz="2000" b="1" dirty="0" err="1">
                <a:solidFill>
                  <a:schemeClr val="accent1"/>
                </a:solidFill>
                <a:ea typeface="Arial" panose="020B0604020202020204" pitchFamily="34" charset="0"/>
                <a:cs typeface="Times New Roman" panose="02020603050405020304" pitchFamily="18" charset="0"/>
              </a:rPr>
              <a:t>áp</a:t>
            </a:r>
            <a:r>
              <a:rPr lang="en-US" sz="2000" b="1" dirty="0">
                <a:solidFill>
                  <a:schemeClr val="accent1"/>
                </a:solidFill>
                <a:ea typeface="Arial" panose="020B0604020202020204" pitchFamily="34" charset="0"/>
                <a:cs typeface="Times New Roman" panose="02020603050405020304" pitchFamily="18" charset="0"/>
              </a:rPr>
              <a:t> </a:t>
            </a:r>
            <a:r>
              <a:rPr lang="en-US" sz="2000" b="1" dirty="0" err="1">
                <a:solidFill>
                  <a:schemeClr val="accent1"/>
                </a:solidFill>
                <a:ea typeface="Arial" panose="020B0604020202020204" pitchFamily="34" charset="0"/>
                <a:cs typeface="Times New Roman" panose="02020603050405020304" pitchFamily="18" charset="0"/>
              </a:rPr>
              <a:t>dụng</a:t>
            </a:r>
            <a:endParaRPr lang="en-AU" sz="2000" b="1" dirty="0">
              <a:solidFill>
                <a:schemeClr val="accent1"/>
              </a:solidFill>
              <a:ea typeface="Arial" panose="020B0604020202020204" pitchFamily="34" charset="0"/>
              <a:cs typeface="Times New Roman" panose="02020603050405020304" pitchFamily="18" charset="0"/>
            </a:endParaRPr>
          </a:p>
          <a:p>
            <a:pPr marL="285750" indent="-285750">
              <a:spcBef>
                <a:spcPts val="300"/>
              </a:spcBef>
              <a:buFont typeface="Arial" panose="020B0604020202020204" pitchFamily="34" charset="0"/>
              <a:buChar char="•"/>
            </a:pPr>
            <a:r>
              <a:rPr lang="en-AU" sz="2000" dirty="0">
                <a:solidFill>
                  <a:schemeClr val="bg2"/>
                </a:solidFill>
              </a:rPr>
              <a:t>C</a:t>
            </a:r>
            <a:r>
              <a:rPr lang="vi-VN" sz="2000" dirty="0">
                <a:solidFill>
                  <a:schemeClr val="bg2"/>
                </a:solidFill>
              </a:rPr>
              <a:t>ơ</a:t>
            </a:r>
            <a:r>
              <a:rPr lang="en-US" sz="2000" dirty="0">
                <a:solidFill>
                  <a:schemeClr val="bg2"/>
                </a:solidFill>
              </a:rPr>
              <a:t> </a:t>
            </a:r>
            <a:r>
              <a:rPr lang="en-US" sz="2000" dirty="0" err="1">
                <a:solidFill>
                  <a:schemeClr val="bg2"/>
                </a:solidFill>
              </a:rPr>
              <a:t>chế</a:t>
            </a:r>
            <a:r>
              <a:rPr lang="en-US" sz="2000" dirty="0">
                <a:solidFill>
                  <a:schemeClr val="bg2"/>
                </a:solidFill>
              </a:rPr>
              <a:t> </a:t>
            </a:r>
            <a:r>
              <a:rPr lang="en-US" sz="2000" dirty="0" err="1">
                <a:solidFill>
                  <a:schemeClr val="bg2"/>
                </a:solidFill>
              </a:rPr>
              <a:t>Chú</a:t>
            </a:r>
            <a:r>
              <a:rPr lang="en-US" sz="2000" dirty="0">
                <a:solidFill>
                  <a:schemeClr val="bg2"/>
                </a:solidFill>
              </a:rPr>
              <a:t> ý-</a:t>
            </a:r>
            <a:r>
              <a:rPr lang="en-US" sz="2000" dirty="0" err="1">
                <a:solidFill>
                  <a:schemeClr val="bg2"/>
                </a:solidFill>
              </a:rPr>
              <a:t>và</a:t>
            </a:r>
            <a:r>
              <a:rPr lang="en-US" sz="2000" dirty="0">
                <a:solidFill>
                  <a:schemeClr val="bg2"/>
                </a:solidFill>
              </a:rPr>
              <a:t>-</a:t>
            </a:r>
            <a:r>
              <a:rPr lang="en-US" sz="2000" dirty="0" err="1">
                <a:solidFill>
                  <a:schemeClr val="bg2"/>
                </a:solidFill>
              </a:rPr>
              <a:t>Hành</a:t>
            </a:r>
            <a:r>
              <a:rPr lang="en-US" sz="2000" dirty="0">
                <a:solidFill>
                  <a:schemeClr val="bg2"/>
                </a:solidFill>
              </a:rPr>
              <a:t> </a:t>
            </a:r>
            <a:r>
              <a:rPr lang="en-US" sz="2000" dirty="0" err="1">
                <a:solidFill>
                  <a:schemeClr val="bg2"/>
                </a:solidFill>
              </a:rPr>
              <a:t>động</a:t>
            </a:r>
            <a:endParaRPr lang="en-AU" sz="2000" dirty="0">
              <a:solidFill>
                <a:schemeClr val="bg2"/>
              </a:solidFill>
            </a:endParaRPr>
          </a:p>
          <a:p>
            <a:pPr marL="285750" indent="-285750">
              <a:spcBef>
                <a:spcPts val="300"/>
              </a:spcBef>
              <a:buFont typeface="Arial" panose="020B0604020202020204" pitchFamily="34" charset="0"/>
              <a:buChar char="•"/>
            </a:pPr>
            <a:r>
              <a:rPr lang="en-AU" sz="2000" dirty="0" err="1">
                <a:solidFill>
                  <a:schemeClr val="bg2"/>
                </a:solidFill>
              </a:rPr>
              <a:t>Xác</a:t>
            </a:r>
            <a:r>
              <a:rPr lang="en-AU" sz="2000" dirty="0">
                <a:solidFill>
                  <a:schemeClr val="bg2"/>
                </a:solidFill>
              </a:rPr>
              <a:t> </a:t>
            </a:r>
            <a:r>
              <a:rPr lang="en-AU" sz="2000" dirty="0" err="1">
                <a:solidFill>
                  <a:schemeClr val="bg2"/>
                </a:solidFill>
              </a:rPr>
              <a:t>minh</a:t>
            </a:r>
            <a:r>
              <a:rPr lang="en-AU" sz="2000" dirty="0">
                <a:solidFill>
                  <a:schemeClr val="bg2"/>
                </a:solidFill>
              </a:rPr>
              <a:t> ng</a:t>
            </a:r>
            <a:r>
              <a:rPr lang="vi-VN" sz="2000" dirty="0">
                <a:solidFill>
                  <a:schemeClr val="bg2"/>
                </a:solidFill>
              </a:rPr>
              <a:t>ư</a:t>
            </a:r>
            <a:r>
              <a:rPr lang="en-US" sz="2000" dirty="0" err="1">
                <a:solidFill>
                  <a:schemeClr val="bg2"/>
                </a:solidFill>
              </a:rPr>
              <a:t>ời</a:t>
            </a:r>
            <a:r>
              <a:rPr lang="en-US" sz="2000" dirty="0">
                <a:solidFill>
                  <a:schemeClr val="bg2"/>
                </a:solidFill>
              </a:rPr>
              <a:t> </a:t>
            </a:r>
            <a:r>
              <a:rPr lang="en-US" sz="2000" dirty="0" err="1">
                <a:solidFill>
                  <a:schemeClr val="bg2"/>
                </a:solidFill>
              </a:rPr>
              <a:t>dùng</a:t>
            </a:r>
            <a:r>
              <a:rPr lang="en-US" sz="2000" dirty="0">
                <a:solidFill>
                  <a:schemeClr val="bg2"/>
                </a:solidFill>
              </a:rPr>
              <a:t> </a:t>
            </a:r>
            <a:r>
              <a:rPr lang="en-US" sz="2000" dirty="0" err="1">
                <a:solidFill>
                  <a:schemeClr val="bg2"/>
                </a:solidFill>
              </a:rPr>
              <a:t>là</a:t>
            </a:r>
            <a:r>
              <a:rPr lang="en-US" sz="2000" dirty="0">
                <a:solidFill>
                  <a:schemeClr val="bg2"/>
                </a:solidFill>
              </a:rPr>
              <a:t> </a:t>
            </a:r>
            <a:r>
              <a:rPr lang="en-US" sz="2000" dirty="0" err="1">
                <a:solidFill>
                  <a:schemeClr val="bg2"/>
                </a:solidFill>
              </a:rPr>
              <a:t>doanh</a:t>
            </a:r>
            <a:r>
              <a:rPr lang="en-US" sz="2000" dirty="0">
                <a:solidFill>
                  <a:schemeClr val="bg2"/>
                </a:solidFill>
              </a:rPr>
              <a:t> </a:t>
            </a:r>
            <a:r>
              <a:rPr lang="en-US" sz="2000" dirty="0" err="1">
                <a:solidFill>
                  <a:schemeClr val="bg2"/>
                </a:solidFill>
              </a:rPr>
              <a:t>nghiệp</a:t>
            </a:r>
            <a:endParaRPr lang="en-AU" sz="2000" dirty="0">
              <a:solidFill>
                <a:schemeClr val="bg2"/>
              </a:solidFill>
            </a:endParaRPr>
          </a:p>
          <a:p>
            <a:pPr marL="285750" indent="-285750">
              <a:spcBef>
                <a:spcPts val="300"/>
              </a:spcBef>
              <a:buFont typeface="Arial" panose="020B0604020202020204" pitchFamily="34" charset="0"/>
              <a:buChar char="•"/>
            </a:pPr>
            <a:r>
              <a:rPr lang="en-AU" sz="2000" dirty="0">
                <a:solidFill>
                  <a:schemeClr val="bg2"/>
                </a:solidFill>
              </a:rPr>
              <a:t>Minh </a:t>
            </a:r>
            <a:r>
              <a:rPr lang="en-AU" sz="2000" dirty="0" err="1">
                <a:solidFill>
                  <a:schemeClr val="bg2"/>
                </a:solidFill>
              </a:rPr>
              <a:t>bạch</a:t>
            </a:r>
            <a:r>
              <a:rPr lang="en-AU" sz="2000" dirty="0">
                <a:solidFill>
                  <a:schemeClr val="bg2"/>
                </a:solidFill>
              </a:rPr>
              <a:t> </a:t>
            </a:r>
            <a:r>
              <a:rPr lang="en-AU" sz="2000" dirty="0" err="1">
                <a:solidFill>
                  <a:schemeClr val="bg2"/>
                </a:solidFill>
              </a:rPr>
              <a:t>về</a:t>
            </a:r>
            <a:r>
              <a:rPr lang="en-AU" sz="2000" dirty="0">
                <a:solidFill>
                  <a:schemeClr val="bg2"/>
                </a:solidFill>
              </a:rPr>
              <a:t> </a:t>
            </a:r>
            <a:r>
              <a:rPr lang="en-AU" sz="2000" dirty="0" err="1">
                <a:solidFill>
                  <a:schemeClr val="bg2"/>
                </a:solidFill>
              </a:rPr>
              <a:t>việc</a:t>
            </a:r>
            <a:r>
              <a:rPr lang="en-AU" sz="2000" dirty="0">
                <a:solidFill>
                  <a:schemeClr val="bg2"/>
                </a:solidFill>
              </a:rPr>
              <a:t> </a:t>
            </a:r>
            <a:r>
              <a:rPr lang="en-AU" sz="2000" dirty="0" err="1">
                <a:solidFill>
                  <a:schemeClr val="bg2"/>
                </a:solidFill>
              </a:rPr>
              <a:t>xác</a:t>
            </a:r>
            <a:r>
              <a:rPr lang="en-AU" sz="2000" dirty="0">
                <a:solidFill>
                  <a:schemeClr val="bg2"/>
                </a:solidFill>
              </a:rPr>
              <a:t> </a:t>
            </a:r>
            <a:r>
              <a:rPr lang="en-AU" sz="2000" dirty="0" err="1">
                <a:solidFill>
                  <a:schemeClr val="bg2"/>
                </a:solidFill>
              </a:rPr>
              <a:t>minh</a:t>
            </a:r>
            <a:r>
              <a:rPr lang="en-AU" sz="2000" dirty="0">
                <a:solidFill>
                  <a:schemeClr val="bg2"/>
                </a:solidFill>
              </a:rPr>
              <a:t> review</a:t>
            </a:r>
          </a:p>
          <a:p>
            <a:pPr marL="342900" indent="-342900">
              <a:spcBef>
                <a:spcPts val="300"/>
              </a:spcBef>
              <a:buFont typeface="Arial" panose="020B0604020202020204" pitchFamily="34" charset="0"/>
              <a:buChar char="•"/>
            </a:pPr>
            <a:r>
              <a:rPr lang="en-AU" sz="2000" dirty="0" err="1">
                <a:solidFill>
                  <a:schemeClr val="bg2"/>
                </a:solidFill>
                <a:cs typeface="Arial" pitchFamily="34" charset="0"/>
              </a:rPr>
              <a:t>Các</a:t>
            </a:r>
            <a:r>
              <a:rPr lang="en-AU" sz="2000" dirty="0">
                <a:solidFill>
                  <a:schemeClr val="bg2"/>
                </a:solidFill>
                <a:cs typeface="Arial" pitchFamily="34" charset="0"/>
              </a:rPr>
              <a:t> </a:t>
            </a:r>
            <a:r>
              <a:rPr lang="en-AU" sz="2000" dirty="0" err="1">
                <a:solidFill>
                  <a:schemeClr val="bg2"/>
                </a:solidFill>
                <a:cs typeface="Arial" pitchFamily="34" charset="0"/>
              </a:rPr>
              <a:t>ph</a:t>
            </a:r>
            <a:r>
              <a:rPr lang="vi-VN" sz="2000" dirty="0">
                <a:solidFill>
                  <a:schemeClr val="bg2"/>
                </a:solidFill>
                <a:cs typeface="Arial" pitchFamily="34" charset="0"/>
              </a:rPr>
              <a:t>ư</a:t>
            </a:r>
            <a:r>
              <a:rPr lang="en-US" sz="2000" dirty="0" err="1">
                <a:solidFill>
                  <a:schemeClr val="bg2"/>
                </a:solidFill>
                <a:cs typeface="Arial" pitchFamily="34" charset="0"/>
              </a:rPr>
              <a:t>ơng</a:t>
            </a:r>
            <a:r>
              <a:rPr lang="en-US" sz="2000" dirty="0">
                <a:solidFill>
                  <a:schemeClr val="bg2"/>
                </a:solidFill>
                <a:cs typeface="Arial" pitchFamily="34" charset="0"/>
              </a:rPr>
              <a:t> </a:t>
            </a:r>
            <a:r>
              <a:rPr lang="en-US" sz="2000" dirty="0" err="1">
                <a:solidFill>
                  <a:schemeClr val="bg2"/>
                </a:solidFill>
                <a:cs typeface="Arial" pitchFamily="34" charset="0"/>
              </a:rPr>
              <a:t>thức</a:t>
            </a:r>
            <a:r>
              <a:rPr lang="en-US" sz="2000" dirty="0">
                <a:solidFill>
                  <a:schemeClr val="bg2"/>
                </a:solidFill>
                <a:cs typeface="Arial" pitchFamily="34" charset="0"/>
              </a:rPr>
              <a:t> </a:t>
            </a:r>
            <a:r>
              <a:rPr lang="en-US" sz="2000" dirty="0" err="1">
                <a:solidFill>
                  <a:schemeClr val="bg2"/>
                </a:solidFill>
                <a:cs typeface="Arial" pitchFamily="34" charset="0"/>
              </a:rPr>
              <a:t>này</a:t>
            </a:r>
            <a:r>
              <a:rPr lang="en-US" sz="2000" dirty="0">
                <a:solidFill>
                  <a:schemeClr val="bg2"/>
                </a:solidFill>
                <a:cs typeface="Arial" pitchFamily="34" charset="0"/>
              </a:rPr>
              <a:t> </a:t>
            </a:r>
            <a:r>
              <a:rPr lang="en-US" sz="2000" dirty="0" err="1">
                <a:solidFill>
                  <a:schemeClr val="bg2"/>
                </a:solidFill>
                <a:cs typeface="Arial" pitchFamily="34" charset="0"/>
              </a:rPr>
              <a:t>nên</a:t>
            </a:r>
            <a:r>
              <a:rPr lang="en-US" sz="2000" dirty="0">
                <a:solidFill>
                  <a:schemeClr val="bg2"/>
                </a:solidFill>
                <a:cs typeface="Arial" pitchFamily="34" charset="0"/>
              </a:rPr>
              <a:t> đ</a:t>
            </a:r>
            <a:r>
              <a:rPr lang="vi-VN" sz="2000" dirty="0">
                <a:solidFill>
                  <a:schemeClr val="bg2"/>
                </a:solidFill>
                <a:cs typeface="Arial" pitchFamily="34" charset="0"/>
              </a:rPr>
              <a:t>ư</a:t>
            </a:r>
            <a:r>
              <a:rPr lang="en-US" sz="2000" dirty="0" err="1">
                <a:solidFill>
                  <a:schemeClr val="bg2"/>
                </a:solidFill>
                <a:cs typeface="Arial" pitchFamily="34" charset="0"/>
              </a:rPr>
              <a:t>ợc</a:t>
            </a:r>
            <a:r>
              <a:rPr lang="en-US" sz="2000" dirty="0">
                <a:solidFill>
                  <a:schemeClr val="bg2"/>
                </a:solidFill>
                <a:cs typeface="Arial" pitchFamily="34" charset="0"/>
              </a:rPr>
              <a:t> </a:t>
            </a:r>
            <a:r>
              <a:rPr lang="en-US" sz="2000" dirty="0" err="1">
                <a:solidFill>
                  <a:schemeClr val="bg2"/>
                </a:solidFill>
                <a:cs typeface="Arial" pitchFamily="34" charset="0"/>
              </a:rPr>
              <a:t>áp</a:t>
            </a:r>
            <a:r>
              <a:rPr lang="en-US" sz="2000" dirty="0">
                <a:solidFill>
                  <a:schemeClr val="bg2"/>
                </a:solidFill>
                <a:cs typeface="Arial" pitchFamily="34" charset="0"/>
              </a:rPr>
              <a:t> </a:t>
            </a:r>
            <a:r>
              <a:rPr lang="en-US" sz="2000" dirty="0" err="1">
                <a:solidFill>
                  <a:schemeClr val="bg2"/>
                </a:solidFill>
                <a:cs typeface="Arial" pitchFamily="34" charset="0"/>
              </a:rPr>
              <a:t>dụng</a:t>
            </a:r>
            <a:r>
              <a:rPr lang="en-US" sz="2000" dirty="0">
                <a:solidFill>
                  <a:schemeClr val="bg2"/>
                </a:solidFill>
                <a:cs typeface="Arial" pitchFamily="34" charset="0"/>
              </a:rPr>
              <a:t> </a:t>
            </a:r>
            <a:r>
              <a:rPr lang="en-US" sz="2000" dirty="0" err="1">
                <a:solidFill>
                  <a:schemeClr val="bg2"/>
                </a:solidFill>
                <a:cs typeface="Arial" pitchFamily="34" charset="0"/>
              </a:rPr>
              <a:t>với</a:t>
            </a:r>
            <a:r>
              <a:rPr lang="en-US" sz="2000" dirty="0">
                <a:solidFill>
                  <a:schemeClr val="bg2"/>
                </a:solidFill>
                <a:cs typeface="Arial" pitchFamily="34" charset="0"/>
              </a:rPr>
              <a:t> </a:t>
            </a:r>
            <a:r>
              <a:rPr lang="en-US" sz="2000" b="1" dirty="0" err="1">
                <a:solidFill>
                  <a:schemeClr val="accent1"/>
                </a:solidFill>
                <a:cs typeface="Arial" pitchFamily="34" charset="0"/>
              </a:rPr>
              <a:t>thật</a:t>
            </a:r>
            <a:r>
              <a:rPr lang="en-US" sz="2000" b="1" dirty="0">
                <a:solidFill>
                  <a:schemeClr val="accent1"/>
                </a:solidFill>
                <a:cs typeface="Arial" pitchFamily="34" charset="0"/>
              </a:rPr>
              <a:t> </a:t>
            </a:r>
            <a:r>
              <a:rPr lang="en-US" sz="2000" b="1" dirty="0" err="1">
                <a:solidFill>
                  <a:schemeClr val="accent1"/>
                </a:solidFill>
                <a:cs typeface="Arial" pitchFamily="34" charset="0"/>
              </a:rPr>
              <a:t>nhiều</a:t>
            </a:r>
            <a:r>
              <a:rPr lang="en-US" sz="2000" b="1" dirty="0">
                <a:solidFill>
                  <a:schemeClr val="accent1"/>
                </a:solidFill>
                <a:cs typeface="Arial" pitchFamily="34" charset="0"/>
              </a:rPr>
              <a:t> </a:t>
            </a:r>
            <a:r>
              <a:rPr lang="en-US" sz="2000" b="1" dirty="0" err="1">
                <a:solidFill>
                  <a:schemeClr val="accent1"/>
                </a:solidFill>
                <a:cs typeface="Arial" pitchFamily="34" charset="0"/>
              </a:rPr>
              <a:t>nền</a:t>
            </a:r>
            <a:r>
              <a:rPr lang="en-US" sz="2000" b="1" dirty="0">
                <a:solidFill>
                  <a:schemeClr val="accent1"/>
                </a:solidFill>
                <a:cs typeface="Arial" pitchFamily="34" charset="0"/>
              </a:rPr>
              <a:t> </a:t>
            </a:r>
            <a:r>
              <a:rPr lang="en-US" sz="2000" b="1" dirty="0" err="1">
                <a:solidFill>
                  <a:schemeClr val="accent1"/>
                </a:solidFill>
                <a:cs typeface="Arial" pitchFamily="34" charset="0"/>
              </a:rPr>
              <a:t>tảng</a:t>
            </a:r>
            <a:r>
              <a:rPr lang="en-US" sz="2000" b="1" dirty="0">
                <a:solidFill>
                  <a:schemeClr val="accent1"/>
                </a:solidFill>
                <a:cs typeface="Arial" pitchFamily="34" charset="0"/>
              </a:rPr>
              <a:t> </a:t>
            </a:r>
            <a:r>
              <a:rPr lang="en-US" sz="2000" b="1" dirty="0" err="1">
                <a:solidFill>
                  <a:schemeClr val="accent1"/>
                </a:solidFill>
                <a:cs typeface="Arial" pitchFamily="34" charset="0"/>
              </a:rPr>
              <a:t>số</a:t>
            </a:r>
            <a:endParaRPr lang="en-AU" sz="2000" dirty="0">
              <a:solidFill>
                <a:schemeClr val="bg2"/>
              </a:solidFill>
              <a:cs typeface="Arial" pitchFamily="34" charset="0"/>
            </a:endParaRPr>
          </a:p>
        </p:txBody>
      </p:sp>
      <p:sp>
        <p:nvSpPr>
          <p:cNvPr id="16" name="Right Brace 15">
            <a:extLst>
              <a:ext uri="{FF2B5EF4-FFF2-40B4-BE49-F238E27FC236}">
                <a16:creationId xmlns:a16="http://schemas.microsoft.com/office/drawing/2014/main" id="{97F5BC2E-ECCF-362E-C843-BC2C3ACA42A2}"/>
              </a:ext>
            </a:extLst>
          </p:cNvPr>
          <p:cNvSpPr/>
          <p:nvPr/>
        </p:nvSpPr>
        <p:spPr>
          <a:xfrm>
            <a:off x="7068896" y="1477207"/>
            <a:ext cx="494184" cy="50477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7" name="Rectangle: Rounded Corners 16">
            <a:extLst>
              <a:ext uri="{FF2B5EF4-FFF2-40B4-BE49-F238E27FC236}">
                <a16:creationId xmlns:a16="http://schemas.microsoft.com/office/drawing/2014/main" id="{153921DB-29E4-1554-000C-2A5A2DCFCDCA}"/>
              </a:ext>
            </a:extLst>
          </p:cNvPr>
          <p:cNvSpPr/>
          <p:nvPr/>
        </p:nvSpPr>
        <p:spPr>
          <a:xfrm>
            <a:off x="7614804" y="1996501"/>
            <a:ext cx="2214728" cy="514194"/>
          </a:xfrm>
          <a:prstGeom prst="roundRect">
            <a:avLst/>
          </a:prstGeom>
          <a:solidFill>
            <a:schemeClr val="accent2">
              <a:lumMod val="20000"/>
              <a:lumOff val="8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AU" sz="1400" b="1" dirty="0" err="1">
                <a:solidFill>
                  <a:schemeClr val="accent2"/>
                </a:solidFill>
              </a:rPr>
              <a:t>Truyền</a:t>
            </a:r>
            <a:r>
              <a:rPr lang="en-AU" sz="1400" b="1" dirty="0">
                <a:solidFill>
                  <a:schemeClr val="accent2"/>
                </a:solidFill>
              </a:rPr>
              <a:t> </a:t>
            </a:r>
            <a:r>
              <a:rPr lang="en-AU" sz="1400" b="1" dirty="0" err="1">
                <a:solidFill>
                  <a:schemeClr val="accent2"/>
                </a:solidFill>
              </a:rPr>
              <a:t>thông</a:t>
            </a:r>
            <a:r>
              <a:rPr lang="en-AU" sz="1400" b="1" dirty="0">
                <a:solidFill>
                  <a:schemeClr val="accent2"/>
                </a:solidFill>
              </a:rPr>
              <a:t> </a:t>
            </a:r>
            <a:r>
              <a:rPr lang="en-AU" sz="1400" b="1" dirty="0" err="1">
                <a:solidFill>
                  <a:schemeClr val="accent2"/>
                </a:solidFill>
              </a:rPr>
              <a:t>xã</a:t>
            </a:r>
            <a:r>
              <a:rPr lang="en-AU" sz="1400" b="1" dirty="0">
                <a:solidFill>
                  <a:schemeClr val="accent2"/>
                </a:solidFill>
              </a:rPr>
              <a:t> </a:t>
            </a:r>
            <a:r>
              <a:rPr lang="en-AU" sz="1400" b="1" dirty="0" err="1">
                <a:solidFill>
                  <a:schemeClr val="accent2"/>
                </a:solidFill>
              </a:rPr>
              <a:t>hội</a:t>
            </a:r>
            <a:endParaRPr lang="en-AU" sz="1400" b="1" dirty="0">
              <a:solidFill>
                <a:schemeClr val="accent2"/>
              </a:solidFill>
            </a:endParaRPr>
          </a:p>
        </p:txBody>
      </p:sp>
      <p:sp>
        <p:nvSpPr>
          <p:cNvPr id="18" name="Rectangle: Rounded Corners 17">
            <a:extLst>
              <a:ext uri="{FF2B5EF4-FFF2-40B4-BE49-F238E27FC236}">
                <a16:creationId xmlns:a16="http://schemas.microsoft.com/office/drawing/2014/main" id="{E93CA4D5-E752-66DD-13C3-1D5295CFF5B0}"/>
              </a:ext>
            </a:extLst>
          </p:cNvPr>
          <p:cNvSpPr/>
          <p:nvPr/>
        </p:nvSpPr>
        <p:spPr>
          <a:xfrm>
            <a:off x="7614804" y="2654220"/>
            <a:ext cx="2214728" cy="591642"/>
          </a:xfrm>
          <a:prstGeom prst="roundRect">
            <a:avLst/>
          </a:prstGeom>
          <a:solidFill>
            <a:schemeClr val="accent2">
              <a:lumMod val="20000"/>
              <a:lumOff val="8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AU" sz="1400" b="1" dirty="0" err="1">
                <a:solidFill>
                  <a:schemeClr val="accent2"/>
                </a:solidFill>
              </a:rPr>
              <a:t>Dịch</a:t>
            </a:r>
            <a:r>
              <a:rPr lang="en-AU" sz="1400" b="1" dirty="0">
                <a:solidFill>
                  <a:schemeClr val="accent2"/>
                </a:solidFill>
              </a:rPr>
              <a:t> </a:t>
            </a:r>
            <a:r>
              <a:rPr lang="en-AU" sz="1400" b="1" dirty="0" err="1">
                <a:solidFill>
                  <a:schemeClr val="accent2"/>
                </a:solidFill>
              </a:rPr>
              <a:t>vụ</a:t>
            </a:r>
            <a:r>
              <a:rPr lang="en-AU" sz="1400" b="1" dirty="0">
                <a:solidFill>
                  <a:schemeClr val="accent2"/>
                </a:solidFill>
              </a:rPr>
              <a:t> </a:t>
            </a:r>
            <a:r>
              <a:rPr lang="en-AU" sz="1400" b="1" dirty="0" err="1">
                <a:solidFill>
                  <a:schemeClr val="accent2"/>
                </a:solidFill>
              </a:rPr>
              <a:t>nhắn</a:t>
            </a:r>
            <a:r>
              <a:rPr lang="en-AU" sz="1400" b="1" dirty="0">
                <a:solidFill>
                  <a:schemeClr val="accent2"/>
                </a:solidFill>
              </a:rPr>
              <a:t> tin tr</a:t>
            </a:r>
            <a:r>
              <a:rPr lang="en-US" sz="1400" b="1" dirty="0" err="1">
                <a:solidFill>
                  <a:schemeClr val="accent2"/>
                </a:solidFill>
              </a:rPr>
              <a:t>ực</a:t>
            </a:r>
            <a:r>
              <a:rPr lang="en-US" sz="1400" b="1" dirty="0">
                <a:solidFill>
                  <a:schemeClr val="accent2"/>
                </a:solidFill>
              </a:rPr>
              <a:t> </a:t>
            </a:r>
            <a:r>
              <a:rPr lang="en-US" sz="1400" b="1" dirty="0" err="1">
                <a:solidFill>
                  <a:schemeClr val="accent2"/>
                </a:solidFill>
              </a:rPr>
              <a:t>tuyến</a:t>
            </a:r>
            <a:endParaRPr lang="en-AU" sz="1400" b="1" dirty="0">
              <a:solidFill>
                <a:schemeClr val="accent2"/>
              </a:solidFill>
            </a:endParaRPr>
          </a:p>
        </p:txBody>
      </p:sp>
      <p:sp>
        <p:nvSpPr>
          <p:cNvPr id="19" name="Rectangle: Rounded Corners 18">
            <a:extLst>
              <a:ext uri="{FF2B5EF4-FFF2-40B4-BE49-F238E27FC236}">
                <a16:creationId xmlns:a16="http://schemas.microsoft.com/office/drawing/2014/main" id="{9031D844-7E9A-8691-80ED-7F892E774C47}"/>
              </a:ext>
            </a:extLst>
          </p:cNvPr>
          <p:cNvSpPr/>
          <p:nvPr/>
        </p:nvSpPr>
        <p:spPr>
          <a:xfrm>
            <a:off x="7614804" y="3427174"/>
            <a:ext cx="2214728" cy="514195"/>
          </a:xfrm>
          <a:prstGeom prst="roundRect">
            <a:avLst/>
          </a:prstGeom>
          <a:solidFill>
            <a:schemeClr val="accent2">
              <a:lumMod val="20000"/>
              <a:lumOff val="8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AU" sz="1400" b="1" dirty="0">
                <a:solidFill>
                  <a:schemeClr val="accent2"/>
                </a:solidFill>
              </a:rPr>
              <a:t>C</a:t>
            </a:r>
            <a:r>
              <a:rPr lang="en-US" sz="1400" b="1" dirty="0" err="1">
                <a:solidFill>
                  <a:schemeClr val="accent2"/>
                </a:solidFill>
              </a:rPr>
              <a:t>ửa</a:t>
            </a:r>
            <a:r>
              <a:rPr lang="en-US" sz="1400" b="1" dirty="0">
                <a:solidFill>
                  <a:schemeClr val="accent2"/>
                </a:solidFill>
              </a:rPr>
              <a:t> </a:t>
            </a:r>
            <a:r>
              <a:rPr lang="en-US" sz="1400" b="1" dirty="0" err="1">
                <a:solidFill>
                  <a:schemeClr val="accent2"/>
                </a:solidFill>
              </a:rPr>
              <a:t>hàng</a:t>
            </a:r>
            <a:r>
              <a:rPr lang="en-US" sz="1400" b="1" dirty="0">
                <a:solidFill>
                  <a:schemeClr val="accent2"/>
                </a:solidFill>
              </a:rPr>
              <a:t> </a:t>
            </a:r>
            <a:r>
              <a:rPr lang="en-US" sz="1400" b="1" dirty="0" err="1">
                <a:solidFill>
                  <a:schemeClr val="accent2"/>
                </a:solidFill>
              </a:rPr>
              <a:t>Ứng</a:t>
            </a:r>
            <a:r>
              <a:rPr lang="en-US" sz="1400" b="1" dirty="0">
                <a:solidFill>
                  <a:schemeClr val="accent2"/>
                </a:solidFill>
              </a:rPr>
              <a:t> </a:t>
            </a:r>
            <a:r>
              <a:rPr lang="en-US" sz="1400" b="1" dirty="0" err="1">
                <a:solidFill>
                  <a:schemeClr val="accent2"/>
                </a:solidFill>
              </a:rPr>
              <a:t>dụng</a:t>
            </a:r>
            <a:endParaRPr lang="en-AU" sz="1400" b="1" dirty="0">
              <a:solidFill>
                <a:schemeClr val="accent2"/>
              </a:solidFill>
            </a:endParaRPr>
          </a:p>
        </p:txBody>
      </p:sp>
      <p:sp>
        <p:nvSpPr>
          <p:cNvPr id="20" name="Rectangle: Rounded Corners 19">
            <a:extLst>
              <a:ext uri="{FF2B5EF4-FFF2-40B4-BE49-F238E27FC236}">
                <a16:creationId xmlns:a16="http://schemas.microsoft.com/office/drawing/2014/main" id="{7568CACB-F565-A2EE-91FC-F62649E3DE8B}"/>
              </a:ext>
            </a:extLst>
          </p:cNvPr>
          <p:cNvSpPr/>
          <p:nvPr/>
        </p:nvSpPr>
        <p:spPr>
          <a:xfrm>
            <a:off x="7633222" y="4122679"/>
            <a:ext cx="2196310" cy="591642"/>
          </a:xfrm>
          <a:prstGeom prst="roundRect">
            <a:avLst/>
          </a:prstGeom>
          <a:solidFill>
            <a:schemeClr val="accent2">
              <a:lumMod val="20000"/>
              <a:lumOff val="8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AU" sz="1400" b="1" dirty="0">
                <a:solidFill>
                  <a:schemeClr val="accent2"/>
                </a:solidFill>
              </a:rPr>
              <a:t>Ch</a:t>
            </a:r>
            <a:r>
              <a:rPr lang="en-US" sz="1400" b="1" dirty="0">
                <a:solidFill>
                  <a:schemeClr val="accent2"/>
                </a:solidFill>
              </a:rPr>
              <a:t>ợ </a:t>
            </a:r>
            <a:r>
              <a:rPr lang="en-US" sz="1400" b="1" dirty="0" err="1">
                <a:solidFill>
                  <a:schemeClr val="accent2"/>
                </a:solidFill>
              </a:rPr>
              <a:t>bán</a:t>
            </a:r>
            <a:r>
              <a:rPr lang="en-US" sz="1400" b="1" dirty="0">
                <a:solidFill>
                  <a:schemeClr val="accent2"/>
                </a:solidFill>
              </a:rPr>
              <a:t> </a:t>
            </a:r>
            <a:r>
              <a:rPr lang="en-US" sz="1400" b="1" dirty="0" err="1">
                <a:solidFill>
                  <a:schemeClr val="accent2"/>
                </a:solidFill>
              </a:rPr>
              <a:t>lẻ</a:t>
            </a:r>
            <a:r>
              <a:rPr lang="en-US" sz="1400" b="1" dirty="0">
                <a:solidFill>
                  <a:schemeClr val="accent2"/>
                </a:solidFill>
              </a:rPr>
              <a:t> </a:t>
            </a:r>
            <a:r>
              <a:rPr lang="en-US" sz="1400" b="1" dirty="0" err="1">
                <a:solidFill>
                  <a:schemeClr val="accent2"/>
                </a:solidFill>
              </a:rPr>
              <a:t>trực</a:t>
            </a:r>
            <a:r>
              <a:rPr lang="en-US" sz="1400" b="1" dirty="0">
                <a:solidFill>
                  <a:schemeClr val="accent2"/>
                </a:solidFill>
              </a:rPr>
              <a:t> </a:t>
            </a:r>
            <a:r>
              <a:rPr lang="en-US" sz="1400" b="1" dirty="0" err="1">
                <a:solidFill>
                  <a:schemeClr val="accent2"/>
                </a:solidFill>
              </a:rPr>
              <a:t>tuyến</a:t>
            </a:r>
            <a:endParaRPr lang="en-AU" sz="1400" b="1" dirty="0">
              <a:solidFill>
                <a:schemeClr val="accent2"/>
              </a:solidFill>
            </a:endParaRPr>
          </a:p>
        </p:txBody>
      </p:sp>
      <p:sp>
        <p:nvSpPr>
          <p:cNvPr id="21" name="Rectangle: Rounded Corners 20">
            <a:extLst>
              <a:ext uri="{FF2B5EF4-FFF2-40B4-BE49-F238E27FC236}">
                <a16:creationId xmlns:a16="http://schemas.microsoft.com/office/drawing/2014/main" id="{1024046F-B5AE-FCFD-FAC7-816B9048C124}"/>
              </a:ext>
            </a:extLst>
          </p:cNvPr>
          <p:cNvSpPr/>
          <p:nvPr/>
        </p:nvSpPr>
        <p:spPr>
          <a:xfrm>
            <a:off x="7633222" y="4823759"/>
            <a:ext cx="2196310" cy="746045"/>
          </a:xfrm>
          <a:prstGeom prst="roundRect">
            <a:avLst/>
          </a:prstGeom>
          <a:solidFill>
            <a:schemeClr val="accent2">
              <a:lumMod val="20000"/>
              <a:lumOff val="8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AU" sz="1400" b="1" dirty="0" err="1">
                <a:solidFill>
                  <a:schemeClr val="accent2"/>
                </a:solidFill>
              </a:rPr>
              <a:t>Dịch</a:t>
            </a:r>
            <a:r>
              <a:rPr lang="en-AU" sz="1400" b="1" dirty="0">
                <a:solidFill>
                  <a:schemeClr val="accent2"/>
                </a:solidFill>
              </a:rPr>
              <a:t> </a:t>
            </a:r>
            <a:r>
              <a:rPr lang="en-AU" sz="1400" b="1" dirty="0" err="1">
                <a:solidFill>
                  <a:schemeClr val="accent2"/>
                </a:solidFill>
              </a:rPr>
              <a:t>vụ</a:t>
            </a:r>
            <a:r>
              <a:rPr lang="en-AU" sz="1400" b="1" dirty="0">
                <a:solidFill>
                  <a:schemeClr val="accent2"/>
                </a:solidFill>
              </a:rPr>
              <a:t> </a:t>
            </a:r>
            <a:r>
              <a:rPr lang="en-AU" sz="1400" b="1" dirty="0" err="1">
                <a:solidFill>
                  <a:schemeClr val="accent2"/>
                </a:solidFill>
              </a:rPr>
              <a:t>quảng</a:t>
            </a:r>
            <a:r>
              <a:rPr lang="en-AU" sz="1400" b="1" dirty="0">
                <a:solidFill>
                  <a:schemeClr val="accent2"/>
                </a:solidFill>
              </a:rPr>
              <a:t> </a:t>
            </a:r>
            <a:r>
              <a:rPr lang="en-AU" sz="1400" b="1" dirty="0" err="1">
                <a:solidFill>
                  <a:schemeClr val="accent2"/>
                </a:solidFill>
              </a:rPr>
              <a:t>cáo</a:t>
            </a:r>
            <a:r>
              <a:rPr lang="en-AU" sz="1400" b="1" dirty="0">
                <a:solidFill>
                  <a:schemeClr val="accent2"/>
                </a:solidFill>
              </a:rPr>
              <a:t> </a:t>
            </a:r>
            <a:r>
              <a:rPr lang="en-AU" sz="1400" b="1" dirty="0" err="1">
                <a:solidFill>
                  <a:schemeClr val="accent2"/>
                </a:solidFill>
              </a:rPr>
              <a:t>kỹ</a:t>
            </a:r>
            <a:r>
              <a:rPr lang="en-AU" sz="1400" b="1" dirty="0">
                <a:solidFill>
                  <a:schemeClr val="accent2"/>
                </a:solidFill>
              </a:rPr>
              <a:t> </a:t>
            </a:r>
            <a:r>
              <a:rPr lang="en-AU" sz="1400" b="1" dirty="0" err="1">
                <a:solidFill>
                  <a:schemeClr val="accent2"/>
                </a:solidFill>
              </a:rPr>
              <a:t>thuật</a:t>
            </a:r>
            <a:r>
              <a:rPr lang="en-AU" sz="1400" b="1" dirty="0">
                <a:solidFill>
                  <a:schemeClr val="accent2"/>
                </a:solidFill>
              </a:rPr>
              <a:t> </a:t>
            </a:r>
            <a:r>
              <a:rPr lang="en-AU" sz="1400" b="1">
                <a:solidFill>
                  <a:schemeClr val="accent2"/>
                </a:solidFill>
              </a:rPr>
              <a:t>số</a:t>
            </a:r>
            <a:endParaRPr lang="en-AU" sz="1400" b="1" dirty="0">
              <a:solidFill>
                <a:schemeClr val="accent2"/>
              </a:solidFill>
            </a:endParaRPr>
          </a:p>
        </p:txBody>
      </p:sp>
      <p:pic>
        <p:nvPicPr>
          <p:cNvPr id="3076" name="Picture 4">
            <a:extLst>
              <a:ext uri="{FF2B5EF4-FFF2-40B4-BE49-F238E27FC236}">
                <a16:creationId xmlns:a16="http://schemas.microsoft.com/office/drawing/2014/main" id="{C4B3784C-3774-087A-7E39-4EE36B1362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8121" y="2010153"/>
            <a:ext cx="424670" cy="42467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D9DF2C34-CE73-4E08-2814-80B8339490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1500" y="1285360"/>
            <a:ext cx="350168" cy="35016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C0C1A05B-D218-B832-BFE5-2E7D2DF115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34610" y="2790096"/>
            <a:ext cx="422647" cy="42264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a:extLst>
              <a:ext uri="{FF2B5EF4-FFF2-40B4-BE49-F238E27FC236}">
                <a16:creationId xmlns:a16="http://schemas.microsoft.com/office/drawing/2014/main" id="{5CC1A1EB-0DF3-330D-B495-CB65EC6FD76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81500" y="4277094"/>
            <a:ext cx="422176" cy="422176"/>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F774361B-F840-96E6-D2BD-086044A9FA6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88122" y="5044369"/>
            <a:ext cx="480861" cy="480861"/>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5">
            <a:extLst>
              <a:ext uri="{FF2B5EF4-FFF2-40B4-BE49-F238E27FC236}">
                <a16:creationId xmlns:a16="http://schemas.microsoft.com/office/drawing/2014/main" id="{ED3B4E8E-B45C-0D58-3A14-6F21C176D731}"/>
              </a:ext>
            </a:extLst>
          </p:cNvPr>
          <p:cNvPicPr>
            <a:picLocks noGrp="1" noChangeAspect="1"/>
          </p:cNvPicPr>
          <p:nvPr>
            <p:ph sz="half" idx="2"/>
          </p:nvPr>
        </p:nvPicPr>
        <p:blipFill>
          <a:blip r:embed="rId8"/>
          <a:stretch>
            <a:fillRect/>
          </a:stretch>
        </p:blipFill>
        <p:spPr>
          <a:xfrm>
            <a:off x="10033400" y="3459880"/>
            <a:ext cx="536424" cy="481489"/>
          </a:xfrm>
          <a:prstGeom prst="rect">
            <a:avLst/>
          </a:prstGeom>
        </p:spPr>
      </p:pic>
    </p:spTree>
    <p:extLst>
      <p:ext uri="{BB962C8B-B14F-4D97-AF65-F5344CB8AC3E}">
        <p14:creationId xmlns:p14="http://schemas.microsoft.com/office/powerpoint/2010/main" val="112229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CEB96F-E63E-0F40-FBE1-D0863324EBBE}"/>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E798B7-8D25-B64F-8B34-20C0BE446AFF}" type="slidenum">
              <a:rPr kumimoji="0" lang="en-US" sz="1100" b="0" i="0" u="none" strike="noStrike" kern="1200" cap="none" spc="0" normalizeH="0" baseline="0" noProof="0" smtClean="0">
                <a:ln>
                  <a:noFill/>
                </a:ln>
                <a:solidFill>
                  <a:prstClr val="white"/>
                </a:solidFill>
                <a:effectLst/>
                <a:uLnTx/>
                <a:uFillTx/>
                <a:latin typeface="Roboto" panose="02000000000000000000" pitchFamily="2" charset="0"/>
                <a:ea typeface="Roboto" panose="02000000000000000000" pitchFamily="2"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1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4" name="Title 3">
            <a:extLst>
              <a:ext uri="{FF2B5EF4-FFF2-40B4-BE49-F238E27FC236}">
                <a16:creationId xmlns:a16="http://schemas.microsoft.com/office/drawing/2014/main" id="{C36E9482-8DF3-5816-3167-23B503B4F865}"/>
              </a:ext>
            </a:extLst>
          </p:cNvPr>
          <p:cNvSpPr>
            <a:spLocks noGrp="1"/>
          </p:cNvSpPr>
          <p:nvPr>
            <p:ph type="ctrTitle"/>
          </p:nvPr>
        </p:nvSpPr>
        <p:spPr/>
        <p:txBody>
          <a:bodyPr>
            <a:normAutofit/>
          </a:bodyPr>
          <a:lstStyle/>
          <a:p>
            <a:r>
              <a:rPr lang="en-AU" dirty="0" err="1"/>
              <a:t>Vụ</a:t>
            </a:r>
            <a:r>
              <a:rPr lang="en-AU" dirty="0"/>
              <a:t> </a:t>
            </a:r>
            <a:r>
              <a:rPr lang="en-AU" dirty="0" err="1"/>
              <a:t>việc</a:t>
            </a:r>
            <a:r>
              <a:rPr lang="en-AU" dirty="0"/>
              <a:t> </a:t>
            </a:r>
            <a:r>
              <a:rPr lang="en-AU" dirty="0" err="1"/>
              <a:t>điển</a:t>
            </a:r>
            <a:r>
              <a:rPr lang="en-AU" dirty="0"/>
              <a:t> </a:t>
            </a:r>
            <a:r>
              <a:rPr lang="en-AU" dirty="0" err="1"/>
              <a:t>hình</a:t>
            </a:r>
            <a:r>
              <a:rPr lang="en-AU" dirty="0"/>
              <a:t> - </a:t>
            </a:r>
            <a:r>
              <a:rPr lang="en-AU" b="1" dirty="0"/>
              <a:t>Trivago</a:t>
            </a:r>
            <a:endParaRPr lang="en-US" b="1" dirty="0">
              <a:latin typeface="Bitter" pitchFamily="2" charset="0"/>
            </a:endParaRPr>
          </a:p>
        </p:txBody>
      </p:sp>
      <p:sp>
        <p:nvSpPr>
          <p:cNvPr id="5" name="Subtitle 4">
            <a:extLst>
              <a:ext uri="{FF2B5EF4-FFF2-40B4-BE49-F238E27FC236}">
                <a16:creationId xmlns:a16="http://schemas.microsoft.com/office/drawing/2014/main" id="{69B90221-A7CC-7CEB-D678-8B56FD82102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6211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CEB96F-E63E-0F40-FBE1-D0863324EBBE}"/>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E798B7-8D25-B64F-8B34-20C0BE446AFF}" type="slidenum">
              <a:rPr kumimoji="0" lang="en-US" sz="1100" b="0" i="0" u="none" strike="noStrike" kern="1200" cap="none" spc="0" normalizeH="0" baseline="0" noProof="0" smtClean="0">
                <a:ln>
                  <a:noFill/>
                </a:ln>
                <a:solidFill>
                  <a:prstClr val="white"/>
                </a:solidFill>
                <a:effectLst/>
                <a:uLnTx/>
                <a:uFillTx/>
                <a:latin typeface="Roboto" panose="02000000000000000000" pitchFamily="2" charset="0"/>
                <a:ea typeface="Roboto" panose="02000000000000000000" pitchFamily="2"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4" name="Title 3">
            <a:extLst>
              <a:ext uri="{FF2B5EF4-FFF2-40B4-BE49-F238E27FC236}">
                <a16:creationId xmlns:a16="http://schemas.microsoft.com/office/drawing/2014/main" id="{C36E9482-8DF3-5816-3167-23B503B4F865}"/>
              </a:ext>
            </a:extLst>
          </p:cNvPr>
          <p:cNvSpPr>
            <a:spLocks noGrp="1"/>
          </p:cNvSpPr>
          <p:nvPr>
            <p:ph type="ctrTitle"/>
          </p:nvPr>
        </p:nvSpPr>
        <p:spPr>
          <a:xfrm>
            <a:off x="838201" y="1178753"/>
            <a:ext cx="5976256" cy="914400"/>
          </a:xfrm>
        </p:spPr>
        <p:txBody>
          <a:bodyPr>
            <a:normAutofit/>
          </a:bodyPr>
          <a:lstStyle/>
          <a:p>
            <a:r>
              <a:rPr lang="en-US" b="1" dirty="0" err="1">
                <a:latin typeface="Bitter" pitchFamily="2" charset="0"/>
              </a:rPr>
              <a:t>Một</a:t>
            </a:r>
            <a:r>
              <a:rPr lang="en-US" b="1" dirty="0">
                <a:latin typeface="Bitter" pitchFamily="2" charset="0"/>
              </a:rPr>
              <a:t> </a:t>
            </a:r>
            <a:r>
              <a:rPr lang="en-US" b="1" dirty="0" err="1">
                <a:latin typeface="Bitter" pitchFamily="2" charset="0"/>
              </a:rPr>
              <a:t>số</a:t>
            </a:r>
            <a:r>
              <a:rPr lang="en-US" b="1" dirty="0">
                <a:latin typeface="Bitter" pitchFamily="2" charset="0"/>
              </a:rPr>
              <a:t> </a:t>
            </a:r>
            <a:r>
              <a:rPr lang="en-US" b="1" dirty="0" err="1">
                <a:latin typeface="Bitter" pitchFamily="2" charset="0"/>
              </a:rPr>
              <a:t>thông</a:t>
            </a:r>
            <a:r>
              <a:rPr lang="en-US" b="1" dirty="0">
                <a:latin typeface="Bitter" pitchFamily="2" charset="0"/>
              </a:rPr>
              <a:t> tin </a:t>
            </a:r>
            <a:r>
              <a:rPr lang="en-US" b="1" dirty="0" err="1">
                <a:latin typeface="Bitter" pitchFamily="2" charset="0"/>
              </a:rPr>
              <a:t>về</a:t>
            </a:r>
            <a:r>
              <a:rPr lang="en-US" b="1" dirty="0">
                <a:latin typeface="Bitter" pitchFamily="2" charset="0"/>
              </a:rPr>
              <a:t> </a:t>
            </a:r>
            <a:r>
              <a:rPr lang="en-US" b="1" dirty="0" err="1">
                <a:latin typeface="Bitter" pitchFamily="2" charset="0"/>
              </a:rPr>
              <a:t>tôi</a:t>
            </a:r>
            <a:endParaRPr lang="en-US" dirty="0">
              <a:latin typeface="Bitter" pitchFamily="2" charset="0"/>
            </a:endParaRPr>
          </a:p>
        </p:txBody>
      </p:sp>
      <p:sp>
        <p:nvSpPr>
          <p:cNvPr id="5" name="Subtitle 4">
            <a:extLst>
              <a:ext uri="{FF2B5EF4-FFF2-40B4-BE49-F238E27FC236}">
                <a16:creationId xmlns:a16="http://schemas.microsoft.com/office/drawing/2014/main" id="{69B90221-A7CC-7CEB-D678-8B56FD82102F}"/>
              </a:ext>
            </a:extLst>
          </p:cNvPr>
          <p:cNvSpPr>
            <a:spLocks noGrp="1"/>
          </p:cNvSpPr>
          <p:nvPr>
            <p:ph type="subTitle" idx="1"/>
          </p:nvPr>
        </p:nvSpPr>
        <p:spPr>
          <a:xfrm>
            <a:off x="964826" y="2021779"/>
            <a:ext cx="8142513" cy="1038490"/>
          </a:xfrm>
        </p:spPr>
        <p:txBody>
          <a:bodyPr/>
          <a:lstStyle/>
          <a:p>
            <a:r>
              <a:rPr lang="en-US" sz="2000" u="sng" dirty="0" err="1"/>
              <a:t>Vị</a:t>
            </a:r>
            <a:r>
              <a:rPr lang="en-US" sz="2000" u="sng" dirty="0"/>
              <a:t> </a:t>
            </a:r>
            <a:r>
              <a:rPr lang="en-US" sz="2000" u="sng" dirty="0" err="1"/>
              <a:t>trí</a:t>
            </a:r>
            <a:r>
              <a:rPr lang="en-US" sz="2000" dirty="0"/>
              <a:t>: </a:t>
            </a:r>
          </a:p>
          <a:p>
            <a:r>
              <a:rPr lang="en-US" sz="2000" dirty="0" err="1"/>
              <a:t>Quyền</a:t>
            </a:r>
            <a:r>
              <a:rPr lang="en-US" sz="2000" dirty="0"/>
              <a:t> </a:t>
            </a:r>
            <a:r>
              <a:rPr lang="en-US" sz="2000" dirty="0" err="1"/>
              <a:t>Trợ</a:t>
            </a:r>
            <a:r>
              <a:rPr lang="en-US" sz="2000" dirty="0"/>
              <a:t> </a:t>
            </a:r>
            <a:r>
              <a:rPr lang="en-US" sz="2000" dirty="0" err="1"/>
              <a:t>lý</a:t>
            </a:r>
            <a:r>
              <a:rPr lang="en-US" sz="2000" dirty="0"/>
              <a:t> </a:t>
            </a:r>
            <a:r>
              <a:rPr lang="en-US" sz="2000" dirty="0" err="1"/>
              <a:t>Giám</a:t>
            </a:r>
            <a:r>
              <a:rPr lang="en-US" sz="2000" dirty="0"/>
              <a:t> </a:t>
            </a:r>
            <a:r>
              <a:rPr lang="en-US" sz="2000" dirty="0" err="1"/>
              <a:t>đốc</a:t>
            </a:r>
            <a:r>
              <a:rPr lang="en-US" sz="2000" dirty="0"/>
              <a:t>, Ban </a:t>
            </a:r>
            <a:r>
              <a:rPr lang="en-US" sz="2000" dirty="0" err="1"/>
              <a:t>Bảo</a:t>
            </a:r>
            <a:r>
              <a:rPr lang="en-US" sz="2000" dirty="0"/>
              <a:t> </a:t>
            </a:r>
            <a:r>
              <a:rPr lang="en-US" sz="2000" dirty="0" err="1"/>
              <a:t>vệ</a:t>
            </a:r>
            <a:r>
              <a:rPr lang="en-US" sz="2000" dirty="0"/>
              <a:t> ng</a:t>
            </a:r>
            <a:r>
              <a:rPr lang="vi-VN" sz="2000" dirty="0"/>
              <a:t>ư</a:t>
            </a:r>
            <a:r>
              <a:rPr lang="en-US" sz="2000" dirty="0" err="1"/>
              <a:t>ời</a:t>
            </a:r>
            <a:r>
              <a:rPr lang="en-US" sz="2000" dirty="0"/>
              <a:t> </a:t>
            </a:r>
            <a:r>
              <a:rPr lang="en-US" sz="2000" dirty="0" err="1"/>
              <a:t>tiêu</a:t>
            </a:r>
            <a:r>
              <a:rPr lang="en-US" sz="2000" dirty="0"/>
              <a:t> </a:t>
            </a:r>
            <a:r>
              <a:rPr lang="en-US" sz="2000" dirty="0" err="1"/>
              <a:t>dùng</a:t>
            </a:r>
            <a:r>
              <a:rPr lang="en-US" sz="2000" dirty="0"/>
              <a:t> </a:t>
            </a:r>
            <a:r>
              <a:rPr lang="en-US" sz="2000" dirty="0" err="1"/>
              <a:t>và</a:t>
            </a:r>
            <a:r>
              <a:rPr lang="en-US" sz="2000" dirty="0"/>
              <a:t> Th</a:t>
            </a:r>
            <a:r>
              <a:rPr lang="vi-VN" sz="2000" dirty="0"/>
              <a:t>ư</a:t>
            </a:r>
            <a:r>
              <a:rPr lang="en-US" sz="2000" dirty="0" err="1"/>
              <a:t>ơng</a:t>
            </a:r>
            <a:r>
              <a:rPr lang="en-US" sz="2000" dirty="0"/>
              <a:t> </a:t>
            </a:r>
            <a:r>
              <a:rPr lang="en-US" sz="2000" dirty="0" err="1"/>
              <a:t>mại</a:t>
            </a:r>
            <a:r>
              <a:rPr lang="en-US" sz="2000" dirty="0"/>
              <a:t> </a:t>
            </a:r>
            <a:r>
              <a:rPr lang="en-US" sz="2000" dirty="0" err="1"/>
              <a:t>công</a:t>
            </a:r>
            <a:r>
              <a:rPr lang="en-US" sz="2000" dirty="0"/>
              <a:t> </a:t>
            </a:r>
            <a:r>
              <a:rPr lang="en-US" sz="2000" dirty="0" err="1"/>
              <a:t>bằng</a:t>
            </a:r>
            <a:r>
              <a:rPr lang="en-US" sz="2000" dirty="0"/>
              <a:t>, ACCC</a:t>
            </a:r>
          </a:p>
          <a:p>
            <a:r>
              <a:rPr lang="en-US" sz="2000" u="sng" dirty="0" err="1"/>
              <a:t>Kinh</a:t>
            </a:r>
            <a:r>
              <a:rPr lang="en-US" sz="2000" u="sng" dirty="0"/>
              <a:t> </a:t>
            </a:r>
            <a:r>
              <a:rPr lang="en-US" sz="2000" u="sng" dirty="0" err="1"/>
              <a:t>nghiệm</a:t>
            </a:r>
            <a:r>
              <a:rPr lang="en-US" sz="2000" u="sng" dirty="0"/>
              <a:t>:</a:t>
            </a:r>
          </a:p>
          <a:p>
            <a:r>
              <a:rPr lang="en-US" sz="2000" dirty="0" err="1"/>
              <a:t>Đã</a:t>
            </a:r>
            <a:r>
              <a:rPr lang="en-US" sz="2000" dirty="0"/>
              <a:t> </a:t>
            </a:r>
            <a:r>
              <a:rPr lang="en-US" sz="2000" dirty="0" err="1"/>
              <a:t>từng</a:t>
            </a:r>
            <a:r>
              <a:rPr lang="en-US" sz="2000" dirty="0"/>
              <a:t> </a:t>
            </a:r>
            <a:r>
              <a:rPr lang="en-US" sz="2000" dirty="0" err="1"/>
              <a:t>tham</a:t>
            </a:r>
            <a:r>
              <a:rPr lang="en-US" sz="2000" dirty="0"/>
              <a:t> </a:t>
            </a:r>
            <a:r>
              <a:rPr lang="en-US" sz="2000" dirty="0" err="1"/>
              <a:t>gia</a:t>
            </a:r>
            <a:r>
              <a:rPr lang="en-US" sz="2000" dirty="0"/>
              <a:t> </a:t>
            </a:r>
            <a:r>
              <a:rPr lang="en-US" sz="2000" dirty="0" err="1"/>
              <a:t>nhiều</a:t>
            </a:r>
            <a:r>
              <a:rPr lang="en-US" sz="2000" dirty="0"/>
              <a:t> </a:t>
            </a:r>
            <a:r>
              <a:rPr lang="en-US" sz="2000" dirty="0" err="1"/>
              <a:t>cuộc</a:t>
            </a:r>
            <a:r>
              <a:rPr lang="en-US" sz="2000" dirty="0"/>
              <a:t> </a:t>
            </a:r>
            <a:r>
              <a:rPr lang="en-US" sz="2000" dirty="0" err="1"/>
              <a:t>điều</a:t>
            </a:r>
            <a:r>
              <a:rPr lang="en-US" sz="2000" dirty="0"/>
              <a:t> </a:t>
            </a:r>
            <a:r>
              <a:rPr lang="en-US" sz="2000" dirty="0" err="1"/>
              <a:t>tra</a:t>
            </a:r>
            <a:r>
              <a:rPr lang="en-US" sz="2000" dirty="0"/>
              <a:t> </a:t>
            </a:r>
            <a:r>
              <a:rPr lang="en-US" sz="2000" dirty="0" err="1"/>
              <a:t>liên</a:t>
            </a:r>
            <a:r>
              <a:rPr lang="en-US" sz="2000" dirty="0"/>
              <a:t> </a:t>
            </a:r>
            <a:r>
              <a:rPr lang="en-US" sz="2000" dirty="0" err="1"/>
              <a:t>quan</a:t>
            </a:r>
            <a:r>
              <a:rPr lang="en-US" sz="2000" dirty="0"/>
              <a:t> </a:t>
            </a:r>
            <a:r>
              <a:rPr lang="en-US" sz="2000" dirty="0" err="1"/>
              <a:t>đến</a:t>
            </a:r>
            <a:r>
              <a:rPr lang="en-US" sz="2000" dirty="0"/>
              <a:t> </a:t>
            </a:r>
            <a:r>
              <a:rPr lang="en-US" sz="2000" dirty="0" err="1"/>
              <a:t>quyền</a:t>
            </a:r>
            <a:r>
              <a:rPr lang="en-US" sz="2000" dirty="0"/>
              <a:t> </a:t>
            </a:r>
            <a:r>
              <a:rPr lang="en-US" sz="2000" dirty="0" err="1"/>
              <a:t>lợi</a:t>
            </a:r>
            <a:r>
              <a:rPr lang="en-US" sz="2000" dirty="0"/>
              <a:t> </a:t>
            </a:r>
            <a:r>
              <a:rPr lang="en-US" sz="2000" dirty="0" err="1"/>
              <a:t>người</a:t>
            </a:r>
            <a:r>
              <a:rPr lang="en-US" sz="2000" dirty="0"/>
              <a:t> </a:t>
            </a:r>
            <a:r>
              <a:rPr lang="en-US" sz="2000" dirty="0" err="1"/>
              <a:t>tiêu</a:t>
            </a:r>
            <a:r>
              <a:rPr lang="en-US" sz="2000" dirty="0"/>
              <a:t> </a:t>
            </a:r>
            <a:r>
              <a:rPr lang="en-US" sz="2000" dirty="0" err="1"/>
              <a:t>dùng</a:t>
            </a:r>
            <a:r>
              <a:rPr lang="en-US" sz="2000" dirty="0"/>
              <a:t>, bao </a:t>
            </a:r>
            <a:r>
              <a:rPr lang="en-US" sz="2000" dirty="0" err="1"/>
              <a:t>gồm</a:t>
            </a:r>
            <a:r>
              <a:rPr lang="en-US" sz="2000" dirty="0"/>
              <a:t> </a:t>
            </a:r>
            <a:r>
              <a:rPr lang="en-US" sz="2000" dirty="0" err="1"/>
              <a:t>các</a:t>
            </a:r>
            <a:r>
              <a:rPr lang="en-US" sz="2000" dirty="0"/>
              <a:t> </a:t>
            </a:r>
            <a:r>
              <a:rPr lang="en-US" sz="2000" dirty="0" err="1"/>
              <a:t>vụ</a:t>
            </a:r>
            <a:r>
              <a:rPr lang="en-US" sz="2000" dirty="0"/>
              <a:t> </a:t>
            </a:r>
            <a:r>
              <a:rPr lang="en-US" sz="2000" dirty="0" err="1"/>
              <a:t>việc</a:t>
            </a:r>
            <a:r>
              <a:rPr lang="en-US" sz="2000" dirty="0"/>
              <a:t> </a:t>
            </a:r>
            <a:r>
              <a:rPr lang="en-US" sz="2000" dirty="0" err="1"/>
              <a:t>điều</a:t>
            </a:r>
            <a:r>
              <a:rPr lang="en-US" sz="2000" dirty="0"/>
              <a:t> </a:t>
            </a:r>
            <a:r>
              <a:rPr lang="en-US" sz="2000" dirty="0" err="1"/>
              <a:t>tra</a:t>
            </a:r>
            <a:r>
              <a:rPr lang="en-US" sz="2000" dirty="0"/>
              <a:t> </a:t>
            </a:r>
            <a:r>
              <a:rPr lang="en-US" sz="2000" dirty="0" err="1"/>
              <a:t>các</a:t>
            </a:r>
            <a:r>
              <a:rPr lang="en-US" sz="2000" dirty="0"/>
              <a:t> </a:t>
            </a:r>
            <a:r>
              <a:rPr lang="en-US" sz="2000" dirty="0" err="1"/>
              <a:t>doanh</a:t>
            </a:r>
            <a:r>
              <a:rPr lang="en-US" sz="2000" dirty="0"/>
              <a:t> </a:t>
            </a:r>
            <a:r>
              <a:rPr lang="en-US" sz="2000" dirty="0" err="1"/>
              <a:t>nghiệp</a:t>
            </a:r>
            <a:r>
              <a:rPr lang="en-US" sz="2000" dirty="0"/>
              <a:t> </a:t>
            </a:r>
            <a:r>
              <a:rPr lang="en-US" sz="2000" dirty="0" err="1"/>
              <a:t>cung</a:t>
            </a:r>
            <a:r>
              <a:rPr lang="en-US" sz="2000" dirty="0"/>
              <a:t> </a:t>
            </a:r>
            <a:r>
              <a:rPr lang="en-US" sz="2000" dirty="0" err="1"/>
              <a:t>cấp</a:t>
            </a:r>
            <a:r>
              <a:rPr lang="en-US" sz="2000" dirty="0"/>
              <a:t> </a:t>
            </a:r>
            <a:r>
              <a:rPr lang="en-US" sz="2000" dirty="0" err="1"/>
              <a:t>dịch</a:t>
            </a:r>
            <a:r>
              <a:rPr lang="en-US" sz="2000" dirty="0"/>
              <a:t> </a:t>
            </a:r>
            <a:r>
              <a:rPr lang="en-US" sz="2000" dirty="0" err="1"/>
              <a:t>vụ</a:t>
            </a:r>
            <a:r>
              <a:rPr lang="en-US" sz="2000" dirty="0"/>
              <a:t> tang </a:t>
            </a:r>
            <a:r>
              <a:rPr lang="en-US" sz="2000" dirty="0" err="1"/>
              <a:t>lễ</a:t>
            </a:r>
            <a:r>
              <a:rPr lang="en-US" sz="2000" dirty="0"/>
              <a:t> </a:t>
            </a:r>
            <a:r>
              <a:rPr lang="en-US" sz="2000" dirty="0" err="1"/>
              <a:t>và</a:t>
            </a:r>
            <a:r>
              <a:rPr lang="en-US" sz="2000" dirty="0"/>
              <a:t> </a:t>
            </a:r>
            <a:r>
              <a:rPr lang="en-US" sz="2000" dirty="0" err="1"/>
              <a:t>doanh</a:t>
            </a:r>
            <a:r>
              <a:rPr lang="en-US" sz="2000" dirty="0"/>
              <a:t> </a:t>
            </a:r>
            <a:r>
              <a:rPr lang="en-US" sz="2000" dirty="0" err="1"/>
              <a:t>nghiệp</a:t>
            </a:r>
            <a:r>
              <a:rPr lang="en-US" sz="2000" dirty="0"/>
              <a:t> </a:t>
            </a:r>
            <a:r>
              <a:rPr lang="en-US" sz="2000" dirty="0" err="1"/>
              <a:t>kinh</a:t>
            </a:r>
            <a:r>
              <a:rPr lang="en-US" sz="2000" dirty="0"/>
              <a:t> </a:t>
            </a:r>
            <a:r>
              <a:rPr lang="en-US" sz="2000" dirty="0" err="1"/>
              <a:t>doanh</a:t>
            </a:r>
            <a:r>
              <a:rPr lang="en-US" sz="2000" dirty="0"/>
              <a:t> </a:t>
            </a:r>
            <a:r>
              <a:rPr lang="en-US" sz="2000" dirty="0" err="1"/>
              <a:t>xe</a:t>
            </a:r>
            <a:r>
              <a:rPr lang="en-US" sz="2000" dirty="0"/>
              <a:t> </a:t>
            </a:r>
            <a:r>
              <a:rPr lang="en-US" sz="2000" dirty="0" err="1"/>
              <a:t>kéo</a:t>
            </a:r>
            <a:r>
              <a:rPr lang="en-US" sz="2000" dirty="0"/>
              <a:t> du </a:t>
            </a:r>
            <a:r>
              <a:rPr lang="en-US" sz="2000" dirty="0" err="1"/>
              <a:t>lịch</a:t>
            </a:r>
            <a:r>
              <a:rPr lang="en-US" sz="2000" dirty="0"/>
              <a:t> (caravan)</a:t>
            </a:r>
          </a:p>
          <a:p>
            <a:r>
              <a:rPr lang="en-US" sz="2000" dirty="0" err="1"/>
              <a:t>Công</a:t>
            </a:r>
            <a:r>
              <a:rPr lang="en-US" sz="2000" dirty="0"/>
              <a:t> </a:t>
            </a:r>
            <a:r>
              <a:rPr lang="en-US" sz="2000" dirty="0" err="1"/>
              <a:t>việc</a:t>
            </a:r>
            <a:r>
              <a:rPr lang="en-US" sz="2000" dirty="0"/>
              <a:t> </a:t>
            </a:r>
            <a:r>
              <a:rPr lang="en-US" sz="2000" dirty="0" err="1"/>
              <a:t>hiện</a:t>
            </a:r>
            <a:r>
              <a:rPr lang="en-US" sz="2000" dirty="0"/>
              <a:t> </a:t>
            </a:r>
            <a:r>
              <a:rPr lang="en-US" sz="2000" dirty="0" err="1"/>
              <a:t>tại</a:t>
            </a:r>
            <a:r>
              <a:rPr lang="en-US" sz="2000" dirty="0"/>
              <a:t>:</a:t>
            </a:r>
            <a:endParaRPr lang="en-US" sz="1800" dirty="0"/>
          </a:p>
          <a:p>
            <a:pPr marL="342900" indent="-342900">
              <a:buFont typeface="Courier New" panose="02070309020205020404" pitchFamily="49" charset="0"/>
              <a:buChar char="o"/>
            </a:pPr>
            <a:r>
              <a:rPr lang="en-US" sz="1800" dirty="0" err="1"/>
              <a:t>Khởi</a:t>
            </a:r>
            <a:r>
              <a:rPr lang="en-US" sz="1800" dirty="0"/>
              <a:t> </a:t>
            </a:r>
            <a:r>
              <a:rPr lang="en-US" sz="1800" dirty="0" err="1"/>
              <a:t>kiện</a:t>
            </a:r>
            <a:r>
              <a:rPr lang="en-US" sz="1800" dirty="0"/>
              <a:t> ra </a:t>
            </a:r>
            <a:r>
              <a:rPr lang="en-US" sz="1800" dirty="0" err="1"/>
              <a:t>toà</a:t>
            </a:r>
            <a:r>
              <a:rPr lang="en-US" sz="1800" dirty="0"/>
              <a:t> </a:t>
            </a:r>
            <a:r>
              <a:rPr lang="en-US" sz="1800" dirty="0" err="1"/>
              <a:t>đối</a:t>
            </a:r>
            <a:r>
              <a:rPr lang="en-US" sz="1800" dirty="0"/>
              <a:t> </a:t>
            </a:r>
            <a:r>
              <a:rPr lang="en-US" sz="1800" dirty="0" err="1"/>
              <a:t>với</a:t>
            </a:r>
            <a:r>
              <a:rPr lang="en-US" sz="1800" dirty="0"/>
              <a:t> </a:t>
            </a:r>
            <a:r>
              <a:rPr lang="en-US" sz="1800" dirty="0" err="1"/>
              <a:t>doanh</a:t>
            </a:r>
            <a:r>
              <a:rPr lang="en-US" sz="1800" dirty="0"/>
              <a:t> </a:t>
            </a:r>
            <a:r>
              <a:rPr lang="en-US" sz="1800" dirty="0" err="1"/>
              <a:t>nghiệp</a:t>
            </a:r>
            <a:r>
              <a:rPr lang="en-US" sz="1800" dirty="0"/>
              <a:t> </a:t>
            </a:r>
            <a:r>
              <a:rPr lang="en-US" sz="1800" dirty="0" err="1"/>
              <a:t>vận</a:t>
            </a:r>
            <a:r>
              <a:rPr lang="en-US" sz="1800" dirty="0"/>
              <a:t> </a:t>
            </a:r>
            <a:r>
              <a:rPr lang="en-US" sz="1800" dirty="0" err="1"/>
              <a:t>hành</a:t>
            </a:r>
            <a:r>
              <a:rPr lang="en-US" sz="1800" dirty="0"/>
              <a:t> </a:t>
            </a:r>
            <a:r>
              <a:rPr lang="en-US" sz="1800" dirty="0" err="1"/>
              <a:t>trang</a:t>
            </a:r>
            <a:r>
              <a:rPr lang="en-US" sz="1800" dirty="0"/>
              <a:t> web </a:t>
            </a:r>
            <a:r>
              <a:rPr lang="en-US" sz="1800" dirty="0" err="1"/>
              <a:t>hẹn</a:t>
            </a:r>
            <a:r>
              <a:rPr lang="en-US" sz="1800" dirty="0"/>
              <a:t> </a:t>
            </a:r>
            <a:r>
              <a:rPr lang="en-US" sz="1800" dirty="0" err="1"/>
              <a:t>hò</a:t>
            </a:r>
            <a:r>
              <a:rPr lang="en-US" sz="1800" dirty="0"/>
              <a:t> </a:t>
            </a:r>
            <a:r>
              <a:rPr lang="en-US" sz="1800" dirty="0" err="1"/>
              <a:t>trực</a:t>
            </a:r>
            <a:r>
              <a:rPr lang="en-US" sz="1800" dirty="0"/>
              <a:t> </a:t>
            </a:r>
            <a:r>
              <a:rPr lang="en-US" sz="1800" dirty="0" err="1"/>
              <a:t>tuyến</a:t>
            </a:r>
            <a:r>
              <a:rPr lang="en-US" sz="1800" dirty="0"/>
              <a:t> eHarmony – </a:t>
            </a:r>
            <a:r>
              <a:rPr lang="en-US" sz="1800" dirty="0" err="1"/>
              <a:t>cáo</a:t>
            </a:r>
            <a:r>
              <a:rPr lang="en-US" sz="1800" dirty="0"/>
              <a:t> </a:t>
            </a:r>
            <a:r>
              <a:rPr lang="en-US" sz="1800" dirty="0" err="1"/>
              <a:t>buộc</a:t>
            </a:r>
            <a:r>
              <a:rPr lang="en-US" sz="1800" dirty="0"/>
              <a:t> </a:t>
            </a:r>
            <a:r>
              <a:rPr lang="en-US" sz="1800" dirty="0" err="1"/>
              <a:t>hành</a:t>
            </a:r>
            <a:r>
              <a:rPr lang="en-US" sz="1800" dirty="0"/>
              <a:t> vi </a:t>
            </a:r>
            <a:r>
              <a:rPr lang="en-US" sz="1800" dirty="0" err="1"/>
              <a:t>bẫy</a:t>
            </a:r>
            <a:r>
              <a:rPr lang="en-US" sz="1800" dirty="0"/>
              <a:t> </a:t>
            </a:r>
            <a:r>
              <a:rPr lang="en-US" sz="1800" dirty="0" err="1"/>
              <a:t>đăng</a:t>
            </a:r>
            <a:r>
              <a:rPr lang="en-US" sz="1800" dirty="0"/>
              <a:t> </a:t>
            </a:r>
            <a:r>
              <a:rPr lang="en-US" sz="1800" dirty="0" err="1"/>
              <a:t>ký</a:t>
            </a:r>
            <a:endParaRPr lang="en-US" sz="1800" dirty="0"/>
          </a:p>
          <a:p>
            <a:pPr marL="342900" indent="-342900">
              <a:buFont typeface="Courier New" panose="02070309020205020404" pitchFamily="49" charset="0"/>
              <a:buChar char="o"/>
            </a:pPr>
            <a:r>
              <a:rPr lang="en-US" sz="1800" dirty="0" err="1"/>
              <a:t>Điều</a:t>
            </a:r>
            <a:r>
              <a:rPr lang="en-US" sz="1800" dirty="0"/>
              <a:t> </a:t>
            </a:r>
            <a:r>
              <a:rPr lang="en-US" sz="1800" dirty="0" err="1"/>
              <a:t>tra</a:t>
            </a:r>
            <a:r>
              <a:rPr lang="en-US" sz="1800" dirty="0"/>
              <a:t> </a:t>
            </a:r>
            <a:r>
              <a:rPr lang="en-US" sz="1800" dirty="0" err="1"/>
              <a:t>các</a:t>
            </a:r>
            <a:r>
              <a:rPr lang="en-US" sz="1800" dirty="0"/>
              <a:t> </a:t>
            </a:r>
            <a:r>
              <a:rPr lang="en-US" sz="1800" dirty="0" err="1"/>
              <a:t>tuyên</a:t>
            </a:r>
            <a:r>
              <a:rPr lang="en-US" sz="1800" dirty="0"/>
              <a:t> </a:t>
            </a:r>
            <a:r>
              <a:rPr lang="en-US" sz="1800" dirty="0" err="1"/>
              <a:t>bố</a:t>
            </a:r>
            <a:r>
              <a:rPr lang="en-US" sz="1800" dirty="0"/>
              <a:t> </a:t>
            </a:r>
            <a:r>
              <a:rPr lang="en-US" sz="1800" dirty="0" err="1"/>
              <a:t>gây</a:t>
            </a:r>
            <a:r>
              <a:rPr lang="en-US" sz="1800" dirty="0"/>
              <a:t> </a:t>
            </a:r>
            <a:r>
              <a:rPr lang="en-US" sz="1800" dirty="0" err="1"/>
              <a:t>nhầm</a:t>
            </a:r>
            <a:r>
              <a:rPr lang="en-US" sz="1800" dirty="0"/>
              <a:t> </a:t>
            </a:r>
            <a:r>
              <a:rPr lang="en-US" sz="1800" dirty="0" err="1"/>
              <a:t>lẫn</a:t>
            </a:r>
            <a:r>
              <a:rPr lang="en-US" sz="1800" dirty="0"/>
              <a:t> </a:t>
            </a:r>
            <a:r>
              <a:rPr lang="en-US" sz="1800" dirty="0" err="1"/>
              <a:t>về</a:t>
            </a:r>
            <a:r>
              <a:rPr lang="en-US" sz="1800" dirty="0"/>
              <a:t> </a:t>
            </a:r>
            <a:r>
              <a:rPr lang="en-US" sz="1800" dirty="0" err="1"/>
              <a:t>môi</a:t>
            </a:r>
            <a:r>
              <a:rPr lang="en-US" sz="1800" dirty="0"/>
              <a:t> tr</a:t>
            </a:r>
            <a:r>
              <a:rPr lang="vi-VN" sz="1800" dirty="0"/>
              <a:t>ư</a:t>
            </a:r>
            <a:r>
              <a:rPr lang="en-US" sz="1800" dirty="0" err="1"/>
              <a:t>ờng</a:t>
            </a:r>
            <a:r>
              <a:rPr lang="en-US" sz="1800" dirty="0"/>
              <a:t> </a:t>
            </a:r>
            <a:r>
              <a:rPr lang="en-US" sz="1800" dirty="0" err="1"/>
              <a:t>liên</a:t>
            </a:r>
            <a:r>
              <a:rPr lang="en-US" sz="1800" dirty="0"/>
              <a:t> </a:t>
            </a:r>
            <a:r>
              <a:rPr lang="en-US" sz="1800" dirty="0" err="1"/>
              <a:t>quan</a:t>
            </a:r>
            <a:r>
              <a:rPr lang="en-US" sz="1800" dirty="0"/>
              <a:t> </a:t>
            </a:r>
            <a:r>
              <a:rPr lang="en-US" sz="1800" dirty="0" err="1"/>
              <a:t>đến</a:t>
            </a:r>
            <a:r>
              <a:rPr lang="en-US" sz="1800" dirty="0"/>
              <a:t> </a:t>
            </a:r>
            <a:r>
              <a:rPr lang="en-US" sz="1800" dirty="0" err="1"/>
              <a:t>sản</a:t>
            </a:r>
            <a:r>
              <a:rPr lang="en-US" sz="1800" dirty="0"/>
              <a:t> </a:t>
            </a:r>
            <a:r>
              <a:rPr lang="en-US" sz="1800" dirty="0" err="1"/>
              <a:t>phẩm</a:t>
            </a:r>
            <a:r>
              <a:rPr lang="en-US" sz="1800" dirty="0"/>
              <a:t> </a:t>
            </a:r>
            <a:r>
              <a:rPr lang="en-US" sz="1800" dirty="0" err="1"/>
              <a:t>chăm</a:t>
            </a:r>
            <a:r>
              <a:rPr lang="en-US" sz="1800" dirty="0"/>
              <a:t> </a:t>
            </a:r>
            <a:r>
              <a:rPr lang="en-US" sz="1800" dirty="0" err="1"/>
              <a:t>sóc</a:t>
            </a:r>
            <a:r>
              <a:rPr lang="en-US" sz="1800" dirty="0"/>
              <a:t> </a:t>
            </a:r>
            <a:r>
              <a:rPr lang="en-US" sz="1800" dirty="0" err="1"/>
              <a:t>cá</a:t>
            </a:r>
            <a:r>
              <a:rPr lang="en-US" sz="1800" dirty="0"/>
              <a:t> </a:t>
            </a:r>
            <a:r>
              <a:rPr lang="en-US" sz="1800" dirty="0" err="1"/>
              <a:t>nhân</a:t>
            </a:r>
            <a:endParaRPr lang="en-US" sz="1800" dirty="0"/>
          </a:p>
        </p:txBody>
      </p:sp>
      <p:pic>
        <p:nvPicPr>
          <p:cNvPr id="1026" name="Picture 2">
            <a:extLst>
              <a:ext uri="{FF2B5EF4-FFF2-40B4-BE49-F238E27FC236}">
                <a16:creationId xmlns:a16="http://schemas.microsoft.com/office/drawing/2014/main" id="{E8B16E35-0423-A8FE-8B54-D18D1D6C9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4366" y="533423"/>
            <a:ext cx="2362177" cy="236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81A04278-11ED-8E4B-08F0-67D53C9AF1AB}"/>
              </a:ext>
            </a:extLst>
          </p:cNvPr>
          <p:cNvSpPr txBox="1"/>
          <p:nvPr/>
        </p:nvSpPr>
        <p:spPr>
          <a:xfrm>
            <a:off x="9534366" y="2967335"/>
            <a:ext cx="229534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500" dirty="0" err="1">
                <a:solidFill>
                  <a:prstClr val="white"/>
                </a:solidFill>
                <a:latin typeface="Roboto"/>
              </a:rPr>
              <a:t>Ảnh</a:t>
            </a:r>
            <a:r>
              <a:rPr lang="en-AU" sz="1500" dirty="0">
                <a:solidFill>
                  <a:prstClr val="white"/>
                </a:solidFill>
                <a:latin typeface="Roboto"/>
              </a:rPr>
              <a:t> </a:t>
            </a:r>
            <a:r>
              <a:rPr lang="en-AU" sz="1500" dirty="0" err="1">
                <a:solidFill>
                  <a:prstClr val="white"/>
                </a:solidFill>
                <a:latin typeface="Roboto"/>
              </a:rPr>
              <a:t>tôi</a:t>
            </a:r>
            <a:r>
              <a:rPr lang="en-AU" sz="1500" dirty="0">
                <a:solidFill>
                  <a:prstClr val="white"/>
                </a:solidFill>
                <a:latin typeface="Roboto"/>
              </a:rPr>
              <a:t> </a:t>
            </a:r>
            <a:r>
              <a:rPr lang="en-AU" sz="1500" dirty="0" err="1">
                <a:solidFill>
                  <a:prstClr val="white"/>
                </a:solidFill>
                <a:latin typeface="Roboto"/>
              </a:rPr>
              <a:t>chụp</a:t>
            </a:r>
            <a:r>
              <a:rPr lang="en-AU" sz="1500" dirty="0">
                <a:solidFill>
                  <a:prstClr val="white"/>
                </a:solidFill>
                <a:latin typeface="Roboto"/>
              </a:rPr>
              <a:t> </a:t>
            </a:r>
            <a:r>
              <a:rPr lang="en-AU" sz="1500" dirty="0" err="1">
                <a:solidFill>
                  <a:prstClr val="white"/>
                </a:solidFill>
                <a:latin typeface="Roboto"/>
              </a:rPr>
              <a:t>trong</a:t>
            </a:r>
            <a:r>
              <a:rPr lang="en-AU" sz="1500" dirty="0">
                <a:solidFill>
                  <a:prstClr val="white"/>
                </a:solidFill>
                <a:latin typeface="Roboto"/>
              </a:rPr>
              <a:t> </a:t>
            </a:r>
            <a:r>
              <a:rPr lang="en-AU" sz="1500" dirty="0" err="1">
                <a:solidFill>
                  <a:prstClr val="white"/>
                </a:solidFill>
                <a:latin typeface="Roboto"/>
              </a:rPr>
              <a:t>chuyến</a:t>
            </a:r>
            <a:r>
              <a:rPr lang="en-AU" sz="1500" dirty="0">
                <a:solidFill>
                  <a:prstClr val="white"/>
                </a:solidFill>
                <a:latin typeface="Roboto"/>
              </a:rPr>
              <a:t> </a:t>
            </a:r>
            <a:r>
              <a:rPr lang="en-AU" sz="1500" dirty="0" err="1">
                <a:solidFill>
                  <a:prstClr val="white"/>
                </a:solidFill>
                <a:latin typeface="Roboto"/>
              </a:rPr>
              <a:t>đi</a:t>
            </a:r>
            <a:r>
              <a:rPr lang="en-AU" sz="1500" dirty="0">
                <a:solidFill>
                  <a:prstClr val="white"/>
                </a:solidFill>
                <a:latin typeface="Roboto"/>
              </a:rPr>
              <a:t> </a:t>
            </a:r>
            <a:r>
              <a:rPr lang="en-AU" sz="1500" dirty="0" err="1">
                <a:solidFill>
                  <a:prstClr val="white"/>
                </a:solidFill>
                <a:latin typeface="Roboto"/>
              </a:rPr>
              <a:t>Vịnh</a:t>
            </a:r>
            <a:r>
              <a:rPr lang="en-AU" sz="1500" dirty="0">
                <a:solidFill>
                  <a:prstClr val="white"/>
                </a:solidFill>
                <a:latin typeface="Roboto"/>
              </a:rPr>
              <a:t> </a:t>
            </a:r>
            <a:r>
              <a:rPr lang="en-AU" sz="1500" dirty="0" err="1">
                <a:solidFill>
                  <a:prstClr val="white"/>
                </a:solidFill>
                <a:latin typeface="Roboto"/>
              </a:rPr>
              <a:t>Hạ</a:t>
            </a:r>
            <a:r>
              <a:rPr lang="en-AU" sz="1500" dirty="0">
                <a:solidFill>
                  <a:prstClr val="white"/>
                </a:solidFill>
                <a:latin typeface="Roboto"/>
              </a:rPr>
              <a:t> Long </a:t>
            </a:r>
            <a:r>
              <a:rPr lang="en-AU" sz="1500" dirty="0" err="1">
                <a:solidFill>
                  <a:prstClr val="white"/>
                </a:solidFill>
                <a:latin typeface="Roboto"/>
              </a:rPr>
              <a:t>năm</a:t>
            </a:r>
            <a:r>
              <a:rPr lang="en-AU" sz="1500" dirty="0">
                <a:solidFill>
                  <a:prstClr val="white"/>
                </a:solidFill>
                <a:latin typeface="Roboto"/>
              </a:rPr>
              <a:t> 2015</a:t>
            </a:r>
            <a:endParaRPr kumimoji="0" lang="en-AU" sz="1500" b="0" i="0" u="none" strike="noStrike" kern="1200" cap="none" spc="0" normalizeH="0" baseline="0" noProof="0" dirty="0">
              <a:ln>
                <a:noFill/>
              </a:ln>
              <a:solidFill>
                <a:prstClr val="white"/>
              </a:solidFill>
              <a:effectLst/>
              <a:uLnTx/>
              <a:uFillTx/>
              <a:latin typeface="Roboto"/>
              <a:ea typeface="+mn-ea"/>
              <a:cs typeface="+mn-cs"/>
            </a:endParaRPr>
          </a:p>
        </p:txBody>
      </p:sp>
    </p:spTree>
    <p:extLst>
      <p:ext uri="{BB962C8B-B14F-4D97-AF65-F5344CB8AC3E}">
        <p14:creationId xmlns:p14="http://schemas.microsoft.com/office/powerpoint/2010/main" val="293871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rmAutofit lnSpcReduction="10000"/>
          </a:bodyPr>
          <a:lstStyle/>
          <a:p>
            <a:endParaRPr lang="en-AU" dirty="0"/>
          </a:p>
          <a:p>
            <a:endParaRPr lang="en-AU" dirty="0"/>
          </a:p>
          <a:p>
            <a:endParaRPr lang="en-AU" dirty="0"/>
          </a:p>
          <a:p>
            <a:endParaRPr lang="en-AU" dirty="0"/>
          </a:p>
          <a:p>
            <a:endParaRPr lang="en-AU" dirty="0"/>
          </a:p>
          <a:p>
            <a:r>
              <a:rPr lang="en-AU" dirty="0"/>
              <a:t>Trivago </a:t>
            </a:r>
            <a:r>
              <a:rPr lang="en-AU" dirty="0" err="1"/>
              <a:t>là</a:t>
            </a:r>
            <a:r>
              <a:rPr lang="en-AU" dirty="0"/>
              <a:t> </a:t>
            </a:r>
            <a:r>
              <a:rPr lang="en-AU" dirty="0" err="1"/>
              <a:t>một</a:t>
            </a:r>
            <a:r>
              <a:rPr lang="en-AU" dirty="0"/>
              <a:t> </a:t>
            </a:r>
            <a:r>
              <a:rPr lang="en-AU" dirty="0" err="1"/>
              <a:t>trang</a:t>
            </a:r>
            <a:r>
              <a:rPr lang="en-AU" dirty="0"/>
              <a:t> web so </a:t>
            </a:r>
            <a:r>
              <a:rPr lang="en-AU" dirty="0" err="1"/>
              <a:t>sánh</a:t>
            </a:r>
            <a:r>
              <a:rPr lang="en-AU" dirty="0"/>
              <a:t> </a:t>
            </a:r>
            <a:r>
              <a:rPr lang="en-AU" dirty="0" err="1"/>
              <a:t>giá</a:t>
            </a:r>
            <a:r>
              <a:rPr lang="en-AU" dirty="0"/>
              <a:t> </a:t>
            </a:r>
            <a:r>
              <a:rPr lang="en-AU" dirty="0" err="1"/>
              <a:t>phòng</a:t>
            </a:r>
            <a:r>
              <a:rPr lang="en-AU" dirty="0"/>
              <a:t> </a:t>
            </a:r>
            <a:r>
              <a:rPr lang="en-AU" dirty="0" err="1"/>
              <a:t>khách</a:t>
            </a:r>
            <a:r>
              <a:rPr lang="en-AU" dirty="0"/>
              <a:t> </a:t>
            </a:r>
            <a:r>
              <a:rPr lang="en-AU" dirty="0" err="1"/>
              <a:t>sạn</a:t>
            </a:r>
            <a:r>
              <a:rPr lang="en-AU" dirty="0"/>
              <a:t> </a:t>
            </a:r>
            <a:r>
              <a:rPr lang="en-AU" dirty="0" err="1"/>
              <a:t>thông</a:t>
            </a:r>
            <a:r>
              <a:rPr lang="en-AU" dirty="0"/>
              <a:t> qua </a:t>
            </a:r>
            <a:r>
              <a:rPr lang="en-AU" dirty="0" err="1"/>
              <a:t>công</a:t>
            </a:r>
            <a:r>
              <a:rPr lang="en-AU" dirty="0"/>
              <a:t> </a:t>
            </a:r>
            <a:r>
              <a:rPr lang="en-AU" dirty="0" err="1"/>
              <a:t>cụ</a:t>
            </a:r>
            <a:r>
              <a:rPr lang="en-AU" dirty="0"/>
              <a:t> </a:t>
            </a:r>
            <a:r>
              <a:rPr lang="en-AU" dirty="0" err="1"/>
              <a:t>tìm</a:t>
            </a:r>
            <a:r>
              <a:rPr lang="en-AU" dirty="0"/>
              <a:t> </a:t>
            </a:r>
            <a:r>
              <a:rPr lang="en-AU" dirty="0" err="1"/>
              <a:t>kiếm</a:t>
            </a:r>
            <a:endParaRPr lang="en-AU" dirty="0"/>
          </a:p>
          <a:p>
            <a:r>
              <a:rPr lang="en-AU" dirty="0"/>
              <a:t>Trang web so </a:t>
            </a:r>
            <a:r>
              <a:rPr lang="en-AU" dirty="0" err="1"/>
              <a:t>sánh</a:t>
            </a:r>
            <a:r>
              <a:rPr lang="en-AU" dirty="0"/>
              <a:t> </a:t>
            </a:r>
            <a:r>
              <a:rPr lang="en-AU" dirty="0" err="1"/>
              <a:t>giá</a:t>
            </a:r>
            <a:r>
              <a:rPr lang="en-AU" dirty="0"/>
              <a:t> </a:t>
            </a:r>
            <a:r>
              <a:rPr lang="en-AU" dirty="0" err="1"/>
              <a:t>từ</a:t>
            </a:r>
            <a:r>
              <a:rPr lang="en-AU" dirty="0"/>
              <a:t> </a:t>
            </a:r>
            <a:r>
              <a:rPr lang="en-AU" dirty="0" err="1"/>
              <a:t>các</a:t>
            </a:r>
            <a:r>
              <a:rPr lang="en-AU" dirty="0"/>
              <a:t> </a:t>
            </a:r>
            <a:r>
              <a:rPr lang="en-AU" dirty="0" err="1"/>
              <a:t>nhà</a:t>
            </a:r>
            <a:r>
              <a:rPr lang="en-AU" dirty="0"/>
              <a:t> </a:t>
            </a:r>
            <a:r>
              <a:rPr lang="en-AU" dirty="0" err="1"/>
              <a:t>quảng</a:t>
            </a:r>
            <a:r>
              <a:rPr lang="en-AU" dirty="0"/>
              <a:t> </a:t>
            </a:r>
            <a:r>
              <a:rPr lang="en-AU" dirty="0" err="1"/>
              <a:t>cáo</a:t>
            </a:r>
            <a:r>
              <a:rPr lang="en-AU" dirty="0"/>
              <a:t> </a:t>
            </a:r>
            <a:r>
              <a:rPr lang="en-AU" dirty="0" err="1"/>
              <a:t>khác</a:t>
            </a:r>
            <a:r>
              <a:rPr lang="en-AU" dirty="0"/>
              <a:t> </a:t>
            </a:r>
            <a:r>
              <a:rPr lang="en-AU" dirty="0" err="1"/>
              <a:t>nhau</a:t>
            </a:r>
            <a:r>
              <a:rPr lang="en-AU" dirty="0"/>
              <a:t> </a:t>
            </a:r>
            <a:r>
              <a:rPr lang="en-AU" dirty="0" err="1"/>
              <a:t>cho</a:t>
            </a:r>
            <a:r>
              <a:rPr lang="en-AU" dirty="0"/>
              <a:t> </a:t>
            </a:r>
            <a:r>
              <a:rPr lang="en-AU" dirty="0" err="1"/>
              <a:t>cùng</a:t>
            </a:r>
            <a:r>
              <a:rPr lang="en-AU" dirty="0"/>
              <a:t> 1 </a:t>
            </a:r>
            <a:r>
              <a:rPr lang="en-AU" dirty="0" err="1"/>
              <a:t>phòng</a:t>
            </a:r>
            <a:r>
              <a:rPr lang="en-AU" dirty="0"/>
              <a:t> </a:t>
            </a:r>
            <a:r>
              <a:rPr lang="en-AU" dirty="0" err="1"/>
              <a:t>trong</a:t>
            </a:r>
            <a:r>
              <a:rPr lang="en-AU" dirty="0"/>
              <a:t> 1 </a:t>
            </a:r>
            <a:r>
              <a:rPr lang="en-AU" dirty="0" err="1"/>
              <a:t>khách</a:t>
            </a:r>
            <a:r>
              <a:rPr lang="en-AU" dirty="0"/>
              <a:t> </a:t>
            </a:r>
            <a:r>
              <a:rPr lang="en-AU" dirty="0" err="1"/>
              <a:t>sạn</a:t>
            </a:r>
            <a:endParaRPr lang="en-AU" dirty="0"/>
          </a:p>
          <a:p>
            <a:r>
              <a:rPr lang="en-AU" dirty="0" err="1"/>
              <a:t>Đây</a:t>
            </a:r>
            <a:r>
              <a:rPr lang="en-AU" dirty="0"/>
              <a:t> </a:t>
            </a:r>
            <a:r>
              <a:rPr lang="en-AU" dirty="0" err="1"/>
              <a:t>là</a:t>
            </a:r>
            <a:r>
              <a:rPr lang="en-AU" dirty="0"/>
              <a:t> </a:t>
            </a:r>
            <a:r>
              <a:rPr lang="en-AU" dirty="0" err="1"/>
              <a:t>mô</a:t>
            </a:r>
            <a:r>
              <a:rPr lang="en-AU" dirty="0"/>
              <a:t> </a:t>
            </a:r>
            <a:r>
              <a:rPr lang="en-AU" dirty="0" err="1"/>
              <a:t>hình</a:t>
            </a:r>
            <a:r>
              <a:rPr lang="en-AU" dirty="0"/>
              <a:t> </a:t>
            </a:r>
            <a:r>
              <a:rPr lang="en-AU" dirty="0" err="1"/>
              <a:t>kinh</a:t>
            </a:r>
            <a:r>
              <a:rPr lang="en-AU" dirty="0"/>
              <a:t> </a:t>
            </a:r>
            <a:r>
              <a:rPr lang="en-AU" dirty="0" err="1"/>
              <a:t>doanh</a:t>
            </a:r>
            <a:r>
              <a:rPr lang="en-AU" dirty="0"/>
              <a:t> </a:t>
            </a:r>
            <a:r>
              <a:rPr lang="en-AU" dirty="0" err="1"/>
              <a:t>thu</a:t>
            </a:r>
            <a:r>
              <a:rPr lang="en-AU" dirty="0"/>
              <a:t> </a:t>
            </a:r>
            <a:r>
              <a:rPr lang="en-AU" dirty="0" err="1"/>
              <a:t>phí</a:t>
            </a:r>
            <a:r>
              <a:rPr lang="en-AU" dirty="0"/>
              <a:t> </a:t>
            </a:r>
            <a:r>
              <a:rPr lang="en-AU" dirty="0" err="1"/>
              <a:t>trên</a:t>
            </a:r>
            <a:r>
              <a:rPr lang="en-AU" dirty="0"/>
              <a:t> </a:t>
            </a:r>
            <a:r>
              <a:rPr lang="en-AU" dirty="0" err="1"/>
              <a:t>mỗi</a:t>
            </a:r>
            <a:r>
              <a:rPr lang="en-AU" dirty="0"/>
              <a:t> </a:t>
            </a:r>
            <a:r>
              <a:rPr lang="en-AU" dirty="0" err="1"/>
              <a:t>lần</a:t>
            </a:r>
            <a:r>
              <a:rPr lang="en-AU" dirty="0"/>
              <a:t> </a:t>
            </a:r>
            <a:r>
              <a:rPr lang="en-AU" dirty="0" err="1"/>
              <a:t>nhấp</a:t>
            </a:r>
            <a:r>
              <a:rPr lang="en-AU" dirty="0"/>
              <a:t> </a:t>
            </a:r>
            <a:r>
              <a:rPr lang="en-AU" dirty="0" err="1"/>
              <a:t>chuột</a:t>
            </a:r>
            <a:endParaRPr lang="en-AU" dirty="0"/>
          </a:p>
        </p:txBody>
      </p:sp>
      <p:pic>
        <p:nvPicPr>
          <p:cNvPr id="2056"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712" y="231355"/>
            <a:ext cx="4876800" cy="497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08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Vị</a:t>
            </a:r>
            <a:r>
              <a:rPr lang="en-AU" dirty="0"/>
              <a:t> </a:t>
            </a:r>
            <a:r>
              <a:rPr lang="en-AU" dirty="0" err="1"/>
              <a:t>trí</a:t>
            </a:r>
            <a:r>
              <a:rPr lang="en-AU" dirty="0"/>
              <a:t> </a:t>
            </a:r>
            <a:r>
              <a:rPr lang="en-AU" dirty="0" err="1"/>
              <a:t>đầu</a:t>
            </a:r>
            <a:r>
              <a:rPr lang="en-AU" dirty="0"/>
              <a:t> </a:t>
            </a:r>
            <a:r>
              <a:rPr lang="en-AU" dirty="0" err="1"/>
              <a:t>tiên</a:t>
            </a:r>
            <a:r>
              <a:rPr lang="en-AU" dirty="0"/>
              <a:t> </a:t>
            </a:r>
            <a:r>
              <a:rPr lang="en-AU" dirty="0" err="1"/>
              <a:t>được</a:t>
            </a:r>
            <a:r>
              <a:rPr lang="en-AU" dirty="0"/>
              <a:t> </a:t>
            </a:r>
            <a:r>
              <a:rPr lang="en-AU" dirty="0" err="1"/>
              <a:t>hiển</a:t>
            </a:r>
            <a:r>
              <a:rPr lang="en-AU" dirty="0"/>
              <a:t> </a:t>
            </a:r>
            <a:r>
              <a:rPr lang="en-AU" dirty="0" err="1"/>
              <a:t>thị</a:t>
            </a:r>
            <a:endParaRPr lang="en-AU" dirty="0"/>
          </a:p>
        </p:txBody>
      </p:sp>
      <p:sp>
        <p:nvSpPr>
          <p:cNvPr id="9" name="Content Placeholder 8"/>
          <p:cNvSpPr>
            <a:spLocks noGrp="1"/>
          </p:cNvSpPr>
          <p:nvPr>
            <p:ph sz="quarter" idx="10"/>
          </p:nvPr>
        </p:nvSpPr>
        <p:spPr/>
        <p:txBody>
          <a:bodyPr>
            <a:normAutofit fontScale="92500" lnSpcReduction="20000"/>
          </a:bodyPr>
          <a:lstStyle/>
          <a:p>
            <a:endParaRPr lang="en-AU" dirty="0"/>
          </a:p>
          <a:p>
            <a:endParaRPr lang="en-AU" dirty="0"/>
          </a:p>
          <a:p>
            <a:endParaRPr lang="en-AU" dirty="0"/>
          </a:p>
          <a:p>
            <a:endParaRPr lang="en-AU" dirty="0"/>
          </a:p>
          <a:p>
            <a:endParaRPr lang="en-AU" dirty="0"/>
          </a:p>
          <a:p>
            <a:r>
              <a:rPr lang="en-AU" sz="2400" dirty="0" err="1"/>
              <a:t>Vị</a:t>
            </a:r>
            <a:r>
              <a:rPr lang="en-AU" sz="2400" dirty="0"/>
              <a:t> </a:t>
            </a:r>
            <a:r>
              <a:rPr lang="en-AU" sz="2400" dirty="0" err="1"/>
              <a:t>trí</a:t>
            </a:r>
            <a:r>
              <a:rPr lang="en-AU" sz="2400" dirty="0"/>
              <a:t> </a:t>
            </a:r>
            <a:r>
              <a:rPr lang="en-AU" sz="2400" dirty="0" err="1"/>
              <a:t>đầu</a:t>
            </a:r>
            <a:r>
              <a:rPr lang="en-AU" sz="2400" dirty="0"/>
              <a:t> </a:t>
            </a:r>
            <a:r>
              <a:rPr lang="en-AU" sz="2400" dirty="0" err="1"/>
              <a:t>tiên</a:t>
            </a:r>
            <a:r>
              <a:rPr lang="en-AU" sz="2400" dirty="0"/>
              <a:t> </a:t>
            </a:r>
            <a:r>
              <a:rPr lang="en-AU" sz="2400" dirty="0" err="1"/>
              <a:t>được</a:t>
            </a:r>
            <a:r>
              <a:rPr lang="en-AU" sz="2400" dirty="0"/>
              <a:t> </a:t>
            </a:r>
            <a:r>
              <a:rPr lang="en-AU" sz="2400" dirty="0" err="1"/>
              <a:t>khoanh</a:t>
            </a:r>
            <a:r>
              <a:rPr lang="en-AU" sz="2400" dirty="0"/>
              <a:t> </a:t>
            </a:r>
            <a:r>
              <a:rPr lang="en-AU" sz="2400" dirty="0" err="1"/>
              <a:t>tròn</a:t>
            </a:r>
            <a:r>
              <a:rPr lang="en-AU" sz="2400" dirty="0"/>
              <a:t> </a:t>
            </a:r>
            <a:r>
              <a:rPr lang="en-AU" sz="2400" dirty="0" err="1"/>
              <a:t>đỏ</a:t>
            </a:r>
            <a:r>
              <a:rPr lang="en-AU" sz="2400" dirty="0"/>
              <a:t> </a:t>
            </a:r>
          </a:p>
          <a:p>
            <a:r>
              <a:rPr lang="en-AU" sz="2400" dirty="0" err="1"/>
              <a:t>Rất</a:t>
            </a:r>
            <a:r>
              <a:rPr lang="en-AU" sz="2400" dirty="0"/>
              <a:t> </a:t>
            </a:r>
            <a:r>
              <a:rPr lang="en-AU" sz="2400" dirty="0" err="1"/>
              <a:t>bắt</a:t>
            </a:r>
            <a:r>
              <a:rPr lang="en-AU" sz="2400" dirty="0"/>
              <a:t> </a:t>
            </a:r>
            <a:r>
              <a:rPr lang="en-AU" sz="2400" dirty="0" err="1"/>
              <a:t>mắt</a:t>
            </a:r>
            <a:r>
              <a:rPr lang="en-AU" sz="2400" dirty="0"/>
              <a:t> (</a:t>
            </a:r>
            <a:r>
              <a:rPr lang="en-AU" sz="2400" dirty="0" err="1"/>
              <a:t>phông</a:t>
            </a:r>
            <a:r>
              <a:rPr lang="en-AU" sz="2400" dirty="0"/>
              <a:t> </a:t>
            </a:r>
            <a:r>
              <a:rPr lang="en-AU" sz="2400" dirty="0" err="1"/>
              <a:t>chữ</a:t>
            </a:r>
            <a:r>
              <a:rPr lang="en-AU" sz="2400" dirty="0"/>
              <a:t> </a:t>
            </a:r>
            <a:r>
              <a:rPr lang="en-AU" sz="2400" dirty="0" err="1"/>
              <a:t>xanh</a:t>
            </a:r>
            <a:r>
              <a:rPr lang="en-AU" sz="2400" dirty="0"/>
              <a:t>, </a:t>
            </a:r>
            <a:r>
              <a:rPr lang="en-AU" sz="2400" dirty="0" err="1"/>
              <a:t>nền</a:t>
            </a:r>
            <a:r>
              <a:rPr lang="en-AU" sz="2400" dirty="0"/>
              <a:t> </a:t>
            </a:r>
            <a:r>
              <a:rPr lang="en-AU" sz="2400" dirty="0" err="1"/>
              <a:t>trắng</a:t>
            </a:r>
            <a:r>
              <a:rPr lang="en-AU" sz="2400" dirty="0"/>
              <a:t>, </a:t>
            </a:r>
            <a:r>
              <a:rPr lang="en-AU" sz="2400" dirty="0" err="1"/>
              <a:t>gạch</a:t>
            </a:r>
            <a:r>
              <a:rPr lang="en-AU" sz="2400" dirty="0"/>
              <a:t> </a:t>
            </a:r>
            <a:r>
              <a:rPr lang="en-AU" sz="2400" dirty="0" err="1"/>
              <a:t>ngang</a:t>
            </a:r>
            <a:r>
              <a:rPr lang="en-AU" sz="2400" dirty="0"/>
              <a:t> </a:t>
            </a:r>
            <a:r>
              <a:rPr lang="en-AU" sz="2400" dirty="0" err="1"/>
              <a:t>đè</a:t>
            </a:r>
            <a:r>
              <a:rPr lang="en-AU" sz="2400" dirty="0"/>
              <a:t>)</a:t>
            </a:r>
          </a:p>
          <a:p>
            <a:r>
              <a:rPr lang="en-AU" sz="2400" dirty="0" err="1"/>
              <a:t>Chúng</a:t>
            </a:r>
            <a:r>
              <a:rPr lang="en-AU" sz="2400" dirty="0"/>
              <a:t> </a:t>
            </a:r>
            <a:r>
              <a:rPr lang="en-AU" sz="2400" dirty="0" err="1"/>
              <a:t>tôi</a:t>
            </a:r>
            <a:r>
              <a:rPr lang="en-AU" sz="2400" dirty="0"/>
              <a:t> </a:t>
            </a:r>
            <a:r>
              <a:rPr lang="en-AU" sz="2400" dirty="0" err="1"/>
              <a:t>cho</a:t>
            </a:r>
            <a:r>
              <a:rPr lang="en-AU" sz="2400" dirty="0"/>
              <a:t> </a:t>
            </a:r>
            <a:r>
              <a:rPr lang="en-AU" sz="2400" dirty="0" err="1"/>
              <a:t>rằng</a:t>
            </a:r>
            <a:r>
              <a:rPr lang="en-AU" sz="2400" dirty="0"/>
              <a:t> </a:t>
            </a:r>
            <a:r>
              <a:rPr lang="en-AU" sz="2400" dirty="0" err="1"/>
              <a:t>hình</a:t>
            </a:r>
            <a:r>
              <a:rPr lang="en-AU" sz="2400" dirty="0"/>
              <a:t> </a:t>
            </a:r>
            <a:r>
              <a:rPr lang="en-AU" sz="2400" dirty="0" err="1"/>
              <a:t>ảnh</a:t>
            </a:r>
            <a:r>
              <a:rPr lang="en-AU" sz="2400" dirty="0"/>
              <a:t> </a:t>
            </a:r>
            <a:r>
              <a:rPr lang="en-AU" sz="2400" dirty="0" err="1"/>
              <a:t>này</a:t>
            </a:r>
            <a:r>
              <a:rPr lang="en-AU" sz="2400" dirty="0"/>
              <a:t> </a:t>
            </a:r>
            <a:r>
              <a:rPr lang="en-AU" sz="2400" dirty="0" err="1"/>
              <a:t>thể</a:t>
            </a:r>
            <a:r>
              <a:rPr lang="en-AU" sz="2400" dirty="0"/>
              <a:t> </a:t>
            </a:r>
            <a:r>
              <a:rPr lang="en-AU" sz="2400" dirty="0" err="1"/>
              <a:t>hiện</a:t>
            </a:r>
            <a:r>
              <a:rPr lang="en-AU" sz="2400" dirty="0"/>
              <a:t> </a:t>
            </a:r>
            <a:r>
              <a:rPr lang="en-AU" sz="2400" dirty="0" err="1"/>
              <a:t>rằng</a:t>
            </a:r>
            <a:r>
              <a:rPr lang="en-AU" sz="2400" dirty="0"/>
              <a:t> </a:t>
            </a:r>
            <a:r>
              <a:rPr lang="en-AU" sz="2400" dirty="0" err="1"/>
              <a:t>vị</a:t>
            </a:r>
            <a:r>
              <a:rPr lang="en-AU" sz="2400" dirty="0"/>
              <a:t> </a:t>
            </a:r>
            <a:r>
              <a:rPr lang="en-AU" sz="2400" dirty="0" err="1"/>
              <a:t>trí</a:t>
            </a:r>
            <a:r>
              <a:rPr lang="en-AU" sz="2400" dirty="0"/>
              <a:t> </a:t>
            </a:r>
            <a:r>
              <a:rPr lang="en-AU" sz="2400" dirty="0" err="1"/>
              <a:t>đầu</a:t>
            </a:r>
            <a:r>
              <a:rPr lang="en-AU" sz="2400" dirty="0"/>
              <a:t> </a:t>
            </a:r>
            <a:r>
              <a:rPr lang="en-AU" sz="2400" dirty="0" err="1"/>
              <a:t>tiên</a:t>
            </a:r>
            <a:r>
              <a:rPr lang="en-AU" sz="2400" dirty="0"/>
              <a:t> </a:t>
            </a:r>
            <a:r>
              <a:rPr lang="en-AU" sz="2400" dirty="0" err="1"/>
              <a:t>có</a:t>
            </a:r>
            <a:r>
              <a:rPr lang="en-AU" sz="2400" dirty="0"/>
              <a:t> </a:t>
            </a:r>
            <a:r>
              <a:rPr lang="en-AU" sz="2400" dirty="0" err="1"/>
              <a:t>giá</a:t>
            </a:r>
            <a:r>
              <a:rPr lang="en-AU" sz="2400" dirty="0"/>
              <a:t> </a:t>
            </a:r>
            <a:r>
              <a:rPr lang="en-AU" sz="2400" dirty="0" err="1"/>
              <a:t>thấp</a:t>
            </a:r>
            <a:r>
              <a:rPr lang="en-AU" sz="2400" dirty="0"/>
              <a:t> </a:t>
            </a:r>
            <a:r>
              <a:rPr lang="en-AU" sz="2400" dirty="0" err="1"/>
              <a:t>nhất</a:t>
            </a:r>
            <a:r>
              <a:rPr lang="en-AU" sz="2400" dirty="0"/>
              <a:t>, </a:t>
            </a:r>
            <a:r>
              <a:rPr lang="en-AU" sz="2400" dirty="0" err="1"/>
              <a:t>trong</a:t>
            </a:r>
            <a:r>
              <a:rPr lang="en-AU" sz="2400" dirty="0"/>
              <a:t> </a:t>
            </a:r>
            <a:r>
              <a:rPr lang="en-AU" sz="2400" dirty="0" err="1"/>
              <a:t>khi</a:t>
            </a:r>
            <a:r>
              <a:rPr lang="en-AU" sz="2400" dirty="0"/>
              <a:t> </a:t>
            </a:r>
            <a:r>
              <a:rPr lang="en-AU" sz="2400" dirty="0" err="1"/>
              <a:t>thực</a:t>
            </a:r>
            <a:r>
              <a:rPr lang="en-AU" sz="2400" dirty="0"/>
              <a:t> </a:t>
            </a:r>
            <a:r>
              <a:rPr lang="en-AU" sz="2400" dirty="0" err="1"/>
              <a:t>tế</a:t>
            </a:r>
            <a:r>
              <a:rPr lang="en-AU" sz="2400" dirty="0"/>
              <a:t> </a:t>
            </a:r>
            <a:r>
              <a:rPr lang="en-AU" sz="2400" dirty="0" err="1"/>
              <a:t>là</a:t>
            </a:r>
            <a:r>
              <a:rPr lang="en-AU" sz="2400" dirty="0"/>
              <a:t> </a:t>
            </a:r>
            <a:r>
              <a:rPr lang="en-AU" sz="2400" dirty="0" err="1"/>
              <a:t>doanh</a:t>
            </a:r>
            <a:r>
              <a:rPr lang="en-AU" sz="2400" dirty="0"/>
              <a:t> </a:t>
            </a:r>
            <a:r>
              <a:rPr lang="en-AU" sz="2400" dirty="0" err="1"/>
              <a:t>nghiệp</a:t>
            </a:r>
            <a:r>
              <a:rPr lang="en-AU" sz="2400" dirty="0"/>
              <a:t> </a:t>
            </a:r>
            <a:r>
              <a:rPr lang="en-AU" sz="2400" dirty="0" err="1"/>
              <a:t>đã</a:t>
            </a:r>
            <a:r>
              <a:rPr lang="en-AU" sz="2400" dirty="0"/>
              <a:t> </a:t>
            </a:r>
            <a:r>
              <a:rPr lang="en-AU" sz="2400" dirty="0" err="1"/>
              <a:t>trả</a:t>
            </a:r>
            <a:r>
              <a:rPr lang="en-AU" sz="2400" dirty="0"/>
              <a:t> </a:t>
            </a:r>
            <a:r>
              <a:rPr lang="en-AU" sz="2400" dirty="0" err="1"/>
              <a:t>tiền</a:t>
            </a:r>
            <a:r>
              <a:rPr lang="en-AU" sz="2400" dirty="0"/>
              <a:t> </a:t>
            </a:r>
            <a:r>
              <a:rPr lang="en-AU" sz="2400" dirty="0" err="1"/>
              <a:t>cho</a:t>
            </a:r>
            <a:r>
              <a:rPr lang="en-AU" sz="2400" dirty="0"/>
              <a:t> Trivago </a:t>
            </a:r>
            <a:r>
              <a:rPr lang="en-AU" sz="2400" dirty="0" err="1"/>
              <a:t>để</a:t>
            </a:r>
            <a:r>
              <a:rPr lang="en-AU" sz="2400" dirty="0"/>
              <a:t> </a:t>
            </a:r>
            <a:r>
              <a:rPr lang="en-AU" sz="2400" dirty="0" err="1"/>
              <a:t>có</a:t>
            </a:r>
            <a:r>
              <a:rPr lang="en-AU" sz="2400" dirty="0"/>
              <a:t> </a:t>
            </a:r>
            <a:r>
              <a:rPr lang="en-AU" sz="2400" dirty="0" err="1"/>
              <a:t>được</a:t>
            </a:r>
            <a:r>
              <a:rPr lang="en-AU" sz="2400" dirty="0"/>
              <a:t> </a:t>
            </a:r>
            <a:r>
              <a:rPr lang="en-AU" sz="2400" dirty="0" err="1"/>
              <a:t>vị</a:t>
            </a:r>
            <a:r>
              <a:rPr lang="en-AU" sz="2400" dirty="0"/>
              <a:t> </a:t>
            </a:r>
            <a:r>
              <a:rPr lang="en-AU" sz="2400" dirty="0" err="1"/>
              <a:t>trí</a:t>
            </a:r>
            <a:r>
              <a:rPr lang="en-AU" sz="2400" dirty="0"/>
              <a:t> </a:t>
            </a:r>
            <a:r>
              <a:rPr lang="en-AU" sz="2400" dirty="0" err="1"/>
              <a:t>đó</a:t>
            </a:r>
            <a:r>
              <a:rPr lang="en-AU" sz="2400" dirty="0"/>
              <a:t> </a:t>
            </a:r>
            <a:r>
              <a:rPr lang="en-AU" sz="2400" dirty="0" err="1"/>
              <a:t>thông</a:t>
            </a:r>
            <a:r>
              <a:rPr lang="en-AU" sz="2400" dirty="0"/>
              <a:t> qua </a:t>
            </a:r>
            <a:r>
              <a:rPr lang="en-AU" sz="2400" dirty="0" err="1"/>
              <a:t>mô</a:t>
            </a:r>
            <a:r>
              <a:rPr lang="en-AU" sz="2400" dirty="0"/>
              <a:t> </a:t>
            </a:r>
            <a:r>
              <a:rPr lang="en-AU" sz="2400" dirty="0" err="1"/>
              <a:t>hình</a:t>
            </a:r>
            <a:r>
              <a:rPr lang="en-AU" sz="2400" dirty="0"/>
              <a:t> </a:t>
            </a:r>
            <a:r>
              <a:rPr lang="en-AU" sz="2400" dirty="0" err="1"/>
              <a:t>thu</a:t>
            </a:r>
            <a:r>
              <a:rPr lang="en-AU" sz="2400" dirty="0"/>
              <a:t> </a:t>
            </a:r>
            <a:r>
              <a:rPr lang="en-AU" sz="2400" dirty="0" err="1"/>
              <a:t>phí</a:t>
            </a:r>
            <a:r>
              <a:rPr lang="en-AU" sz="2400" dirty="0"/>
              <a:t> </a:t>
            </a:r>
            <a:r>
              <a:rPr lang="en-AU" sz="2400" dirty="0" err="1"/>
              <a:t>trên</a:t>
            </a:r>
            <a:r>
              <a:rPr lang="en-AU" sz="2400" dirty="0"/>
              <a:t> </a:t>
            </a:r>
            <a:r>
              <a:rPr lang="en-AU" sz="2400" dirty="0" err="1"/>
              <a:t>mỗi</a:t>
            </a:r>
            <a:r>
              <a:rPr lang="en-AU" sz="2400" dirty="0"/>
              <a:t> </a:t>
            </a:r>
            <a:r>
              <a:rPr lang="en-AU" sz="2400" dirty="0" err="1"/>
              <a:t>lần</a:t>
            </a:r>
            <a:r>
              <a:rPr lang="en-AU" sz="2400" dirty="0"/>
              <a:t> </a:t>
            </a:r>
            <a:r>
              <a:rPr lang="en-AU" sz="2400" dirty="0" err="1"/>
              <a:t>nhấp</a:t>
            </a:r>
            <a:r>
              <a:rPr lang="en-AU" sz="2400" dirty="0"/>
              <a:t> </a:t>
            </a:r>
            <a:r>
              <a:rPr lang="en-AU" sz="2400" dirty="0" err="1"/>
              <a:t>choột</a:t>
            </a:r>
            <a:endParaRPr lang="en-AU" sz="2400" dirty="0"/>
          </a:p>
          <a:p>
            <a:r>
              <a:rPr lang="en-AU" sz="2400" dirty="0">
                <a:effectLst/>
                <a:latin typeface="Roboto" panose="02000000000000000000" pitchFamily="2" charset="0"/>
                <a:ea typeface="Roboto" panose="02000000000000000000" pitchFamily="2" charset="0"/>
                <a:cs typeface="Calibri" panose="020F0502020204030204" pitchFamily="34" charset="0"/>
              </a:rPr>
              <a:t>Thu </a:t>
            </a:r>
            <a:r>
              <a:rPr lang="en-AU" sz="2400" dirty="0" err="1">
                <a:effectLst/>
                <a:latin typeface="Roboto" panose="02000000000000000000" pitchFamily="2" charset="0"/>
                <a:ea typeface="Roboto" panose="02000000000000000000" pitchFamily="2" charset="0"/>
                <a:cs typeface="Calibri" panose="020F0502020204030204" pitchFamily="34" charset="0"/>
              </a:rPr>
              <a:t>phí</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trên</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mỗi</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lần</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nhấp</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choột</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là</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mô</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hình</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kinh</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doanh</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quảng</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cáo</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trực</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tuyến</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mà</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trang</a:t>
            </a:r>
            <a:r>
              <a:rPr lang="en-AU" sz="2400" dirty="0">
                <a:effectLst/>
                <a:latin typeface="Roboto" panose="02000000000000000000" pitchFamily="2" charset="0"/>
                <a:ea typeface="Roboto" panose="02000000000000000000" pitchFamily="2" charset="0"/>
                <a:cs typeface="Calibri" panose="020F0502020204030204" pitchFamily="34" charset="0"/>
              </a:rPr>
              <a:t> web </a:t>
            </a:r>
            <a:r>
              <a:rPr lang="en-AU" sz="2400" dirty="0" err="1">
                <a:effectLst/>
                <a:latin typeface="Roboto" panose="02000000000000000000" pitchFamily="2" charset="0"/>
                <a:ea typeface="Roboto" panose="02000000000000000000" pitchFamily="2" charset="0"/>
                <a:cs typeface="Calibri" panose="020F0502020204030204" pitchFamily="34" charset="0"/>
              </a:rPr>
              <a:t>sử</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dụng</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để</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tính</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phí</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các</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đơn</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vị</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quảng</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cáo</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dựa</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trên</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số</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lần</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nhấp</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choột</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vào</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quảng</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cáo</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gắn</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với</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trang</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của</a:t>
            </a:r>
            <a:r>
              <a:rPr lang="en-AU" sz="2400" dirty="0">
                <a:effectLst/>
                <a:latin typeface="Roboto" panose="02000000000000000000" pitchFamily="2" charset="0"/>
                <a:ea typeface="Roboto" panose="02000000000000000000" pitchFamily="2" charset="0"/>
                <a:cs typeface="Calibri" panose="020F0502020204030204" pitchFamily="34" charset="0"/>
              </a:rPr>
              <a:t> </a:t>
            </a:r>
            <a:r>
              <a:rPr lang="en-AU" sz="2400" dirty="0" err="1">
                <a:effectLst/>
                <a:latin typeface="Roboto" panose="02000000000000000000" pitchFamily="2" charset="0"/>
                <a:ea typeface="Roboto" panose="02000000000000000000" pitchFamily="2" charset="0"/>
                <a:cs typeface="Calibri" panose="020F0502020204030204" pitchFamily="34" charset="0"/>
              </a:rPr>
              <a:t>họ</a:t>
            </a:r>
            <a:endParaRPr lang="en-AU" sz="2400" dirty="0">
              <a:effectLst/>
              <a:latin typeface="Roboto" panose="02000000000000000000" pitchFamily="2" charset="0"/>
              <a:ea typeface="Roboto" panose="02000000000000000000" pitchFamily="2" charset="0"/>
              <a:cs typeface="Calibri" panose="020F050202020403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313" y="1591685"/>
            <a:ext cx="8257143" cy="1923810"/>
          </a:xfrm>
          <a:prstGeom prst="rect">
            <a:avLst/>
          </a:prstGeom>
        </p:spPr>
      </p:pic>
    </p:spTree>
    <p:extLst>
      <p:ext uri="{BB962C8B-B14F-4D97-AF65-F5344CB8AC3E}">
        <p14:creationId xmlns:p14="http://schemas.microsoft.com/office/powerpoint/2010/main" val="1919378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Phân</a:t>
            </a:r>
            <a:r>
              <a:rPr lang="en-AU" dirty="0"/>
              <a:t> </a:t>
            </a:r>
            <a:r>
              <a:rPr lang="en-AU" dirty="0" err="1"/>
              <a:t>tích</a:t>
            </a:r>
            <a:r>
              <a:rPr lang="en-AU" dirty="0"/>
              <a:t> </a:t>
            </a:r>
            <a:r>
              <a:rPr lang="en-AU" dirty="0" err="1"/>
              <a:t>dữ</a:t>
            </a:r>
            <a:r>
              <a:rPr lang="en-AU" dirty="0"/>
              <a:t> </a:t>
            </a:r>
            <a:r>
              <a:rPr lang="en-AU" dirty="0" err="1"/>
              <a:t>liệu</a:t>
            </a:r>
            <a:r>
              <a:rPr lang="en-AU" dirty="0"/>
              <a:t> </a:t>
            </a:r>
            <a:r>
              <a:rPr lang="en-AU" dirty="0" err="1"/>
              <a:t>và</a:t>
            </a:r>
            <a:r>
              <a:rPr lang="en-AU" dirty="0"/>
              <a:t> </a:t>
            </a:r>
            <a:r>
              <a:rPr lang="en-AU" dirty="0" err="1"/>
              <a:t>Kết</a:t>
            </a:r>
            <a:r>
              <a:rPr lang="en-AU" dirty="0"/>
              <a:t> </a:t>
            </a:r>
            <a:r>
              <a:rPr lang="en-AU" dirty="0" err="1"/>
              <a:t>quả</a:t>
            </a:r>
            <a:endParaRPr lang="en-AU" dirty="0"/>
          </a:p>
        </p:txBody>
      </p:sp>
      <p:sp>
        <p:nvSpPr>
          <p:cNvPr id="3" name="Content Placeholder 2"/>
          <p:cNvSpPr>
            <a:spLocks noGrp="1"/>
          </p:cNvSpPr>
          <p:nvPr>
            <p:ph sz="quarter" idx="10"/>
          </p:nvPr>
        </p:nvSpPr>
        <p:spPr/>
        <p:txBody>
          <a:bodyPr>
            <a:normAutofit lnSpcReduction="10000"/>
          </a:bodyPr>
          <a:lstStyle/>
          <a:p>
            <a:endParaRPr lang="en-AU" dirty="0"/>
          </a:p>
          <a:p>
            <a:endParaRPr lang="en-AU" dirty="0"/>
          </a:p>
          <a:p>
            <a:endParaRPr lang="en-AU" dirty="0"/>
          </a:p>
          <a:p>
            <a:endParaRPr lang="en-AU" dirty="0"/>
          </a:p>
          <a:p>
            <a:endParaRPr lang="en-AU" sz="2400" dirty="0"/>
          </a:p>
          <a:p>
            <a:r>
              <a:rPr lang="en-AU" sz="2400" dirty="0"/>
              <a:t>Trong </a:t>
            </a:r>
            <a:r>
              <a:rPr lang="en-AU" sz="2400" dirty="0" err="1"/>
              <a:t>số</a:t>
            </a:r>
            <a:r>
              <a:rPr lang="en-AU" sz="2400" dirty="0"/>
              <a:t> 56% </a:t>
            </a:r>
            <a:r>
              <a:rPr lang="en-AU" sz="2400" dirty="0" err="1"/>
              <a:t>danh</a:t>
            </a:r>
            <a:r>
              <a:rPr lang="en-AU" sz="2400" dirty="0"/>
              <a:t> </a:t>
            </a:r>
            <a:r>
              <a:rPr lang="en-AU" sz="2400" dirty="0" err="1"/>
              <a:t>sách</a:t>
            </a:r>
            <a:r>
              <a:rPr lang="en-AU" sz="2400" dirty="0"/>
              <a:t> </a:t>
            </a:r>
            <a:r>
              <a:rPr lang="en-AU" sz="2400" dirty="0" err="1"/>
              <a:t>được</a:t>
            </a:r>
            <a:r>
              <a:rPr lang="en-AU" sz="2400" dirty="0"/>
              <a:t> </a:t>
            </a:r>
            <a:r>
              <a:rPr lang="en-AU" sz="2400" dirty="0" err="1"/>
              <a:t>phân</a:t>
            </a:r>
            <a:r>
              <a:rPr lang="en-AU" sz="2400" dirty="0"/>
              <a:t> </a:t>
            </a:r>
            <a:r>
              <a:rPr lang="en-AU" sz="2400" dirty="0" err="1"/>
              <a:t>tích</a:t>
            </a:r>
            <a:r>
              <a:rPr lang="en-AU" sz="2400" dirty="0"/>
              <a:t>, </a:t>
            </a:r>
            <a:r>
              <a:rPr lang="en-AU" sz="2400" dirty="0" err="1"/>
              <a:t>Vị</a:t>
            </a:r>
            <a:r>
              <a:rPr lang="en-AU" sz="2400" dirty="0"/>
              <a:t> </a:t>
            </a:r>
            <a:r>
              <a:rPr lang="en-AU" sz="2400" dirty="0" err="1"/>
              <a:t>trí</a:t>
            </a:r>
            <a:r>
              <a:rPr lang="en-AU" sz="2400" dirty="0"/>
              <a:t> </a:t>
            </a:r>
            <a:r>
              <a:rPr lang="en-AU" sz="2400" dirty="0" err="1"/>
              <a:t>đầu</a:t>
            </a:r>
            <a:r>
              <a:rPr lang="en-AU" sz="2400" dirty="0"/>
              <a:t> </a:t>
            </a:r>
            <a:r>
              <a:rPr lang="en-AU" sz="2400" dirty="0" err="1"/>
              <a:t>tiên</a:t>
            </a:r>
            <a:r>
              <a:rPr lang="en-AU" sz="2400" dirty="0"/>
              <a:t> </a:t>
            </a:r>
            <a:r>
              <a:rPr lang="en-AU" sz="2400" dirty="0" err="1"/>
              <a:t>có</a:t>
            </a:r>
            <a:r>
              <a:rPr lang="en-AU" sz="2400" dirty="0"/>
              <a:t> chi </a:t>
            </a:r>
            <a:r>
              <a:rPr lang="en-AU" sz="2400" dirty="0" err="1"/>
              <a:t>phí</a:t>
            </a:r>
            <a:r>
              <a:rPr lang="en-AU" sz="2400" dirty="0"/>
              <a:t> </a:t>
            </a:r>
            <a:r>
              <a:rPr lang="en-AU" sz="2400" dirty="0" err="1"/>
              <a:t>trả</a:t>
            </a:r>
            <a:r>
              <a:rPr lang="en-AU" sz="2400" dirty="0"/>
              <a:t> </a:t>
            </a:r>
            <a:r>
              <a:rPr lang="en-AU" sz="2400" dirty="0" err="1"/>
              <a:t>cho</a:t>
            </a:r>
            <a:r>
              <a:rPr lang="en-AU" sz="2400" dirty="0"/>
              <a:t> </a:t>
            </a:r>
            <a:r>
              <a:rPr lang="en-AU" sz="2400" dirty="0" err="1"/>
              <a:t>mỗi</a:t>
            </a:r>
            <a:r>
              <a:rPr lang="en-AU" sz="2400" dirty="0"/>
              <a:t> </a:t>
            </a:r>
            <a:r>
              <a:rPr lang="en-AU" sz="2400" dirty="0" err="1"/>
              <a:t>lần</a:t>
            </a:r>
            <a:r>
              <a:rPr lang="en-AU" sz="2400" dirty="0"/>
              <a:t> </a:t>
            </a:r>
            <a:r>
              <a:rPr lang="en-AU" sz="2400" dirty="0" err="1"/>
              <a:t>nhấp</a:t>
            </a:r>
            <a:r>
              <a:rPr lang="en-AU" sz="2400" dirty="0"/>
              <a:t> </a:t>
            </a:r>
            <a:r>
              <a:rPr lang="en-AU" sz="2400" dirty="0" err="1"/>
              <a:t>chuột</a:t>
            </a:r>
            <a:r>
              <a:rPr lang="en-AU" sz="2400" dirty="0"/>
              <a:t> </a:t>
            </a:r>
            <a:r>
              <a:rPr lang="en-AU" sz="2400" dirty="0" err="1"/>
              <a:t>cao</a:t>
            </a:r>
            <a:r>
              <a:rPr lang="en-AU" sz="2400" dirty="0"/>
              <a:t> </a:t>
            </a:r>
            <a:r>
              <a:rPr lang="en-AU" sz="2400" dirty="0" err="1"/>
              <a:t>nhất</a:t>
            </a:r>
            <a:endParaRPr lang="en-AU" sz="2400" dirty="0"/>
          </a:p>
          <a:p>
            <a:r>
              <a:rPr lang="en-AU" sz="2400" dirty="0"/>
              <a:t>Trong </a:t>
            </a:r>
            <a:r>
              <a:rPr lang="en-AU" sz="2400" dirty="0" err="1"/>
              <a:t>số</a:t>
            </a:r>
            <a:r>
              <a:rPr lang="en-AU" sz="2400" dirty="0"/>
              <a:t> 66,8% </a:t>
            </a:r>
            <a:r>
              <a:rPr lang="en-AU" sz="2400" dirty="0" err="1"/>
              <a:t>danh</a:t>
            </a:r>
            <a:r>
              <a:rPr lang="en-AU" sz="2400" dirty="0"/>
              <a:t> </a:t>
            </a:r>
            <a:r>
              <a:rPr lang="en-AU" sz="2400" dirty="0" err="1"/>
              <a:t>sách</a:t>
            </a:r>
            <a:r>
              <a:rPr lang="en-AU" sz="2400" dirty="0"/>
              <a:t> </a:t>
            </a:r>
            <a:r>
              <a:rPr lang="en-AU" sz="2400" dirty="0" err="1"/>
              <a:t>được</a:t>
            </a:r>
            <a:r>
              <a:rPr lang="en-AU" sz="2400" dirty="0"/>
              <a:t> </a:t>
            </a:r>
            <a:r>
              <a:rPr lang="en-AU" sz="2400" dirty="0" err="1"/>
              <a:t>phân</a:t>
            </a:r>
            <a:r>
              <a:rPr lang="en-AU" sz="2400" dirty="0"/>
              <a:t> </a:t>
            </a:r>
            <a:r>
              <a:rPr lang="en-AU" sz="2400" dirty="0" err="1"/>
              <a:t>tích</a:t>
            </a:r>
            <a:r>
              <a:rPr lang="en-AU" sz="2400" dirty="0"/>
              <a:t>, </a:t>
            </a:r>
            <a:r>
              <a:rPr lang="en-AU" sz="2400" dirty="0" err="1"/>
              <a:t>Vị</a:t>
            </a:r>
            <a:r>
              <a:rPr lang="en-AU" sz="2400" dirty="0"/>
              <a:t> </a:t>
            </a:r>
            <a:r>
              <a:rPr lang="en-AU" sz="2400" dirty="0" err="1"/>
              <a:t>trí</a:t>
            </a:r>
            <a:r>
              <a:rPr lang="en-AU" sz="2400" dirty="0"/>
              <a:t> </a:t>
            </a:r>
            <a:r>
              <a:rPr lang="en-AU" sz="2400" dirty="0" err="1"/>
              <a:t>đầu</a:t>
            </a:r>
            <a:r>
              <a:rPr lang="en-AU" sz="2400" dirty="0"/>
              <a:t> </a:t>
            </a:r>
            <a:r>
              <a:rPr lang="en-AU" sz="2400" dirty="0" err="1"/>
              <a:t>tiên</a:t>
            </a:r>
            <a:r>
              <a:rPr lang="en-AU" sz="2400" dirty="0"/>
              <a:t> </a:t>
            </a:r>
            <a:r>
              <a:rPr lang="en-AU" sz="2400" dirty="0" err="1"/>
              <a:t>không</a:t>
            </a:r>
            <a:r>
              <a:rPr lang="en-AU" sz="2400" dirty="0"/>
              <a:t> </a:t>
            </a:r>
            <a:r>
              <a:rPr lang="en-AU" sz="2400" dirty="0" err="1"/>
              <a:t>phải</a:t>
            </a:r>
            <a:r>
              <a:rPr lang="en-AU" sz="2400" dirty="0"/>
              <a:t> </a:t>
            </a:r>
            <a:r>
              <a:rPr lang="en-AU" sz="2400" dirty="0" err="1"/>
              <a:t>là</a:t>
            </a:r>
            <a:r>
              <a:rPr lang="en-AU" sz="2400" dirty="0"/>
              <a:t> </a:t>
            </a:r>
            <a:r>
              <a:rPr lang="en-AU" sz="2400" dirty="0" err="1"/>
              <a:t>giá</a:t>
            </a:r>
            <a:r>
              <a:rPr lang="en-AU" sz="2400" dirty="0"/>
              <a:t> </a:t>
            </a:r>
            <a:r>
              <a:rPr lang="en-AU" sz="2400" dirty="0" err="1"/>
              <a:t>thấp</a:t>
            </a:r>
            <a:r>
              <a:rPr lang="en-AU" sz="2400" dirty="0"/>
              <a:t> </a:t>
            </a:r>
            <a:r>
              <a:rPr lang="en-AU" sz="2400" dirty="0" err="1"/>
              <a:t>nhất</a:t>
            </a:r>
            <a:endParaRPr lang="en-AU" sz="2400" dirty="0"/>
          </a:p>
          <a:p>
            <a:r>
              <a:rPr lang="en-AU" sz="2400" dirty="0" err="1"/>
              <a:t>Với</a:t>
            </a:r>
            <a:r>
              <a:rPr lang="en-AU" sz="2400" dirty="0"/>
              <a:t> </a:t>
            </a:r>
            <a:r>
              <a:rPr lang="en-AU" sz="2400" dirty="0" err="1"/>
              <a:t>những</a:t>
            </a:r>
            <a:r>
              <a:rPr lang="en-AU" sz="2400" dirty="0"/>
              <a:t> </a:t>
            </a:r>
            <a:r>
              <a:rPr lang="en-AU" sz="2400" dirty="0" err="1"/>
              <a:t>danh</a:t>
            </a:r>
            <a:r>
              <a:rPr lang="en-AU" sz="2400" dirty="0"/>
              <a:t> </a:t>
            </a:r>
            <a:r>
              <a:rPr lang="en-AU" sz="2400" dirty="0" err="1"/>
              <a:t>sách</a:t>
            </a:r>
            <a:r>
              <a:rPr lang="en-AU" sz="2400" dirty="0"/>
              <a:t> </a:t>
            </a:r>
            <a:r>
              <a:rPr lang="en-AU" sz="2400" dirty="0" err="1"/>
              <a:t>mà</a:t>
            </a:r>
            <a:r>
              <a:rPr lang="en-AU" sz="2400" dirty="0"/>
              <a:t> </a:t>
            </a:r>
            <a:r>
              <a:rPr lang="en-AU" sz="2400" dirty="0" err="1"/>
              <a:t>Vị</a:t>
            </a:r>
            <a:r>
              <a:rPr lang="en-AU" sz="2400" dirty="0"/>
              <a:t> </a:t>
            </a:r>
            <a:r>
              <a:rPr lang="en-AU" sz="2400" dirty="0" err="1"/>
              <a:t>trí</a:t>
            </a:r>
            <a:r>
              <a:rPr lang="en-AU" sz="2400" dirty="0"/>
              <a:t> </a:t>
            </a:r>
            <a:r>
              <a:rPr lang="en-AU" sz="2400" dirty="0" err="1"/>
              <a:t>đầu</a:t>
            </a:r>
            <a:r>
              <a:rPr lang="en-AU" sz="2400" dirty="0"/>
              <a:t> </a:t>
            </a:r>
            <a:r>
              <a:rPr lang="en-AU" sz="2400" dirty="0" err="1"/>
              <a:t>tiên</a:t>
            </a:r>
            <a:r>
              <a:rPr lang="en-AU" sz="2400" dirty="0"/>
              <a:t> </a:t>
            </a:r>
            <a:r>
              <a:rPr lang="en-AU" sz="2400" dirty="0" err="1"/>
              <a:t>không</a:t>
            </a:r>
            <a:r>
              <a:rPr lang="en-AU" sz="2400" dirty="0"/>
              <a:t> </a:t>
            </a:r>
            <a:r>
              <a:rPr lang="en-AU" sz="2400" dirty="0" err="1"/>
              <a:t>phải</a:t>
            </a:r>
            <a:r>
              <a:rPr lang="en-AU" sz="2400" dirty="0"/>
              <a:t> </a:t>
            </a:r>
            <a:r>
              <a:rPr lang="en-AU" sz="2400" dirty="0" err="1"/>
              <a:t>giá</a:t>
            </a:r>
            <a:r>
              <a:rPr lang="en-AU" sz="2400" dirty="0"/>
              <a:t> </a:t>
            </a:r>
            <a:r>
              <a:rPr lang="en-AU" sz="2400" dirty="0" err="1"/>
              <a:t>thấp</a:t>
            </a:r>
            <a:r>
              <a:rPr lang="en-AU" sz="2400" dirty="0"/>
              <a:t> </a:t>
            </a:r>
            <a:r>
              <a:rPr lang="en-AU" sz="2400" dirty="0" err="1"/>
              <a:t>nhất</a:t>
            </a:r>
            <a:r>
              <a:rPr lang="en-AU" sz="2400" dirty="0"/>
              <a:t>, 95.9% </a:t>
            </a:r>
            <a:r>
              <a:rPr lang="en-AU" sz="2400" dirty="0" err="1"/>
              <a:t>có</a:t>
            </a:r>
            <a:r>
              <a:rPr lang="en-AU" sz="2400" dirty="0"/>
              <a:t> chi </a:t>
            </a:r>
            <a:r>
              <a:rPr lang="en-AU" sz="2400" dirty="0" err="1"/>
              <a:t>phí</a:t>
            </a:r>
            <a:r>
              <a:rPr lang="en-AU" sz="2400" dirty="0"/>
              <a:t> </a:t>
            </a:r>
            <a:r>
              <a:rPr lang="en-AU" sz="2400" dirty="0" err="1"/>
              <a:t>trả</a:t>
            </a:r>
            <a:r>
              <a:rPr lang="en-AU" sz="2400" dirty="0"/>
              <a:t> </a:t>
            </a:r>
            <a:r>
              <a:rPr lang="en-AU" sz="2400" dirty="0" err="1"/>
              <a:t>cho</a:t>
            </a:r>
            <a:r>
              <a:rPr lang="en-AU" sz="2400" dirty="0"/>
              <a:t> </a:t>
            </a:r>
            <a:r>
              <a:rPr lang="en-AU" sz="2400" dirty="0" err="1"/>
              <a:t>mỗi</a:t>
            </a:r>
            <a:r>
              <a:rPr lang="en-AU" sz="2400" dirty="0"/>
              <a:t> </a:t>
            </a:r>
            <a:r>
              <a:rPr lang="en-AU" sz="2400" dirty="0" err="1"/>
              <a:t>lần</a:t>
            </a:r>
            <a:r>
              <a:rPr lang="en-AU" sz="2400" dirty="0"/>
              <a:t> </a:t>
            </a:r>
            <a:r>
              <a:rPr lang="en-AU" sz="2400" dirty="0" err="1"/>
              <a:t>nhấp</a:t>
            </a:r>
            <a:r>
              <a:rPr lang="en-AU" sz="2400" dirty="0"/>
              <a:t> </a:t>
            </a:r>
            <a:r>
              <a:rPr lang="en-AU" sz="2400" dirty="0" err="1"/>
              <a:t>chuột</a:t>
            </a:r>
            <a:r>
              <a:rPr lang="en-AU" sz="2400" dirty="0"/>
              <a:t> </a:t>
            </a:r>
            <a:r>
              <a:rPr lang="en-AU" sz="2400" dirty="0" err="1"/>
              <a:t>cao</a:t>
            </a:r>
            <a:r>
              <a:rPr lang="en-AU" sz="2400" dirty="0"/>
              <a:t> </a:t>
            </a:r>
            <a:r>
              <a:rPr lang="en-AU" sz="2400" dirty="0" err="1"/>
              <a:t>hơn</a:t>
            </a:r>
            <a:r>
              <a:rPr lang="en-AU" sz="2400" dirty="0"/>
              <a:t> </a:t>
            </a:r>
            <a:r>
              <a:rPr lang="en-AU" sz="2400" dirty="0" err="1"/>
              <a:t>giá</a:t>
            </a:r>
            <a:r>
              <a:rPr lang="en-AU" sz="2400" dirty="0"/>
              <a:t> </a:t>
            </a:r>
            <a:r>
              <a:rPr lang="en-AU" sz="2400" dirty="0" err="1"/>
              <a:t>rẻ</a:t>
            </a:r>
            <a:r>
              <a:rPr lang="en-AU" sz="2400" dirty="0"/>
              <a:t> </a:t>
            </a:r>
            <a:r>
              <a:rPr lang="en-AU" sz="2400" dirty="0" err="1"/>
              <a:t>nhất</a:t>
            </a:r>
            <a:endParaRPr lang="en-AU" sz="2400" dirty="0"/>
          </a:p>
        </p:txBody>
      </p:sp>
      <p:pic>
        <p:nvPicPr>
          <p:cNvPr id="4098" name="Picture 2" descr="https://www.karmelsoft.com/wp-content/uploads/2019/01/datasci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432" y="1660010"/>
            <a:ext cx="7416824" cy="150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692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A3499-DEB9-D6F1-A092-605C0A2DD6C7}"/>
              </a:ext>
            </a:extLst>
          </p:cNvPr>
          <p:cNvSpPr>
            <a:spLocks noGrp="1"/>
          </p:cNvSpPr>
          <p:nvPr>
            <p:ph type="title"/>
          </p:nvPr>
        </p:nvSpPr>
        <p:spPr/>
        <p:txBody>
          <a:bodyPr/>
          <a:lstStyle/>
          <a:p>
            <a:r>
              <a:rPr lang="en-AU" dirty="0" err="1"/>
              <a:t>Kết</a:t>
            </a:r>
            <a:r>
              <a:rPr lang="en-AU" dirty="0"/>
              <a:t> </a:t>
            </a:r>
            <a:r>
              <a:rPr lang="en-AU" dirty="0" err="1"/>
              <a:t>quả</a:t>
            </a:r>
            <a:r>
              <a:rPr lang="en-AU" dirty="0"/>
              <a:t> </a:t>
            </a:r>
            <a:r>
              <a:rPr lang="en-AU" dirty="0" err="1"/>
              <a:t>thực</a:t>
            </a:r>
            <a:r>
              <a:rPr lang="en-AU" dirty="0"/>
              <a:t> </a:t>
            </a:r>
            <a:r>
              <a:rPr lang="en-AU" dirty="0" err="1"/>
              <a:t>thi</a:t>
            </a:r>
            <a:r>
              <a:rPr lang="en-AU" dirty="0"/>
              <a:t> (2022)</a:t>
            </a:r>
          </a:p>
        </p:txBody>
      </p:sp>
      <p:sp>
        <p:nvSpPr>
          <p:cNvPr id="3" name="Content Placeholder 2">
            <a:extLst>
              <a:ext uri="{FF2B5EF4-FFF2-40B4-BE49-F238E27FC236}">
                <a16:creationId xmlns:a16="http://schemas.microsoft.com/office/drawing/2014/main" id="{BD19591F-2D56-1947-47A1-D7F0550CB4DC}"/>
              </a:ext>
            </a:extLst>
          </p:cNvPr>
          <p:cNvSpPr txBox="1">
            <a:spLocks/>
          </p:cNvSpPr>
          <p:nvPr/>
        </p:nvSpPr>
        <p:spPr>
          <a:xfrm>
            <a:off x="644226" y="1542094"/>
            <a:ext cx="7028408" cy="1386326"/>
          </a:xfrm>
          <a:prstGeom prst="rect">
            <a:avLst/>
          </a:prstGeom>
          <a:solidFill>
            <a:srgbClr val="002060"/>
          </a:solidFill>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bg1"/>
                </a:solidFill>
                <a:latin typeface="+mn-lt"/>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baseline="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b="0" i="0" kern="1200" baseline="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baseline="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b="0" i="0" kern="1200" baseline="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3000" b="1" dirty="0">
                <a:solidFill>
                  <a:schemeClr val="tx1"/>
                </a:solidFill>
                <a:latin typeface="Times New Roman" panose="02020603050405020304" pitchFamily="18" charset="0"/>
                <a:cs typeface="Times New Roman" panose="02020603050405020304" pitchFamily="18" charset="0"/>
              </a:rPr>
              <a:t>Trivago </a:t>
            </a:r>
            <a:r>
              <a:rPr lang="en-AU" sz="3000" b="1" dirty="0" err="1">
                <a:solidFill>
                  <a:schemeClr val="tx1"/>
                </a:solidFill>
                <a:latin typeface="Times New Roman" panose="02020603050405020304" pitchFamily="18" charset="0"/>
                <a:cs typeface="Times New Roman" panose="02020603050405020304" pitchFamily="18" charset="0"/>
              </a:rPr>
              <a:t>trả</a:t>
            </a:r>
            <a:r>
              <a:rPr lang="en-AU" sz="3000" b="1" dirty="0">
                <a:solidFill>
                  <a:schemeClr val="tx1"/>
                </a:solidFill>
                <a:latin typeface="Times New Roman" panose="02020603050405020304" pitchFamily="18" charset="0"/>
                <a:cs typeface="Times New Roman" panose="02020603050405020304" pitchFamily="18" charset="0"/>
              </a:rPr>
              <a:t> 44,7 </a:t>
            </a:r>
            <a:r>
              <a:rPr lang="en-AU" sz="3000" b="1" dirty="0" err="1">
                <a:solidFill>
                  <a:schemeClr val="tx1"/>
                </a:solidFill>
                <a:latin typeface="Times New Roman" panose="02020603050405020304" pitchFamily="18" charset="0"/>
                <a:cs typeface="Times New Roman" panose="02020603050405020304" pitchFamily="18" charset="0"/>
              </a:rPr>
              <a:t>triệu</a:t>
            </a:r>
            <a:r>
              <a:rPr lang="en-AU" sz="3000" b="1" dirty="0">
                <a:solidFill>
                  <a:schemeClr val="tx1"/>
                </a:solidFill>
                <a:latin typeface="Times New Roman" panose="02020603050405020304" pitchFamily="18" charset="0"/>
                <a:cs typeface="Times New Roman" panose="02020603050405020304" pitchFamily="18" charset="0"/>
              </a:rPr>
              <a:t> </a:t>
            </a:r>
            <a:r>
              <a:rPr lang="en-AU" sz="3000" b="1" dirty="0" err="1">
                <a:solidFill>
                  <a:schemeClr val="tx1"/>
                </a:solidFill>
                <a:latin typeface="Times New Roman" panose="02020603050405020304" pitchFamily="18" charset="0"/>
                <a:cs typeface="Times New Roman" panose="02020603050405020304" pitchFamily="18" charset="0"/>
              </a:rPr>
              <a:t>đô</a:t>
            </a:r>
            <a:r>
              <a:rPr lang="en-AU" sz="3000" b="1" dirty="0">
                <a:solidFill>
                  <a:schemeClr val="tx1"/>
                </a:solidFill>
                <a:latin typeface="Times New Roman" panose="02020603050405020304" pitchFamily="18" charset="0"/>
                <a:cs typeface="Times New Roman" panose="02020603050405020304" pitchFamily="18" charset="0"/>
              </a:rPr>
              <a:t> la </a:t>
            </a:r>
            <a:r>
              <a:rPr lang="en-AU" sz="3000" b="1" dirty="0" err="1">
                <a:solidFill>
                  <a:schemeClr val="tx1"/>
                </a:solidFill>
                <a:latin typeface="Times New Roman" panose="02020603050405020304" pitchFamily="18" charset="0"/>
                <a:cs typeface="Times New Roman" panose="02020603050405020304" pitchFamily="18" charset="0"/>
              </a:rPr>
              <a:t>tiền</a:t>
            </a:r>
            <a:r>
              <a:rPr lang="en-AU" sz="3000" b="1" dirty="0">
                <a:solidFill>
                  <a:schemeClr val="tx1"/>
                </a:solidFill>
                <a:latin typeface="Times New Roman" panose="02020603050405020304" pitchFamily="18" charset="0"/>
                <a:cs typeface="Times New Roman" panose="02020603050405020304" pitchFamily="18" charset="0"/>
              </a:rPr>
              <a:t> </a:t>
            </a:r>
            <a:r>
              <a:rPr lang="en-AU" sz="3000" b="1" dirty="0" err="1">
                <a:solidFill>
                  <a:schemeClr val="tx1"/>
                </a:solidFill>
                <a:latin typeface="Times New Roman" panose="02020603050405020304" pitchFamily="18" charset="0"/>
                <a:cs typeface="Times New Roman" panose="02020603050405020304" pitchFamily="18" charset="0"/>
              </a:rPr>
              <a:t>phạt</a:t>
            </a:r>
            <a:r>
              <a:rPr lang="en-AU" sz="3000" b="1" dirty="0">
                <a:solidFill>
                  <a:schemeClr val="tx1"/>
                </a:solidFill>
                <a:latin typeface="Times New Roman" panose="02020603050405020304" pitchFamily="18" charset="0"/>
                <a:cs typeface="Times New Roman" panose="02020603050405020304" pitchFamily="18" charset="0"/>
              </a:rPr>
              <a:t> </a:t>
            </a:r>
            <a:r>
              <a:rPr lang="en-AU" sz="3000" b="1" dirty="0" err="1">
                <a:solidFill>
                  <a:schemeClr val="tx1"/>
                </a:solidFill>
                <a:latin typeface="Times New Roman" panose="02020603050405020304" pitchFamily="18" charset="0"/>
                <a:cs typeface="Times New Roman" panose="02020603050405020304" pitchFamily="18" charset="0"/>
              </a:rPr>
              <a:t>vì</a:t>
            </a:r>
            <a:r>
              <a:rPr lang="en-AU" sz="3000" b="1" dirty="0">
                <a:solidFill>
                  <a:schemeClr val="tx1"/>
                </a:solidFill>
                <a:latin typeface="Times New Roman" panose="02020603050405020304" pitchFamily="18" charset="0"/>
                <a:cs typeface="Times New Roman" panose="02020603050405020304" pitchFamily="18" charset="0"/>
              </a:rPr>
              <a:t> </a:t>
            </a:r>
            <a:r>
              <a:rPr lang="en-AU" sz="3000" b="1" dirty="0" err="1">
                <a:solidFill>
                  <a:schemeClr val="tx1"/>
                </a:solidFill>
                <a:latin typeface="Times New Roman" panose="02020603050405020304" pitchFamily="18" charset="0"/>
                <a:cs typeface="Times New Roman" panose="02020603050405020304" pitchFamily="18" charset="0"/>
              </a:rPr>
              <a:t>đã</a:t>
            </a:r>
            <a:r>
              <a:rPr lang="en-AU" sz="3000" b="1" dirty="0">
                <a:solidFill>
                  <a:schemeClr val="tx1"/>
                </a:solidFill>
                <a:latin typeface="Times New Roman" panose="02020603050405020304" pitchFamily="18" charset="0"/>
                <a:cs typeface="Times New Roman" panose="02020603050405020304" pitchFamily="18" charset="0"/>
              </a:rPr>
              <a:t> </a:t>
            </a:r>
            <a:r>
              <a:rPr lang="en-AU" sz="3000" b="1" dirty="0" err="1">
                <a:solidFill>
                  <a:schemeClr val="tx1"/>
                </a:solidFill>
                <a:latin typeface="Times New Roman" panose="02020603050405020304" pitchFamily="18" charset="0"/>
                <a:cs typeface="Times New Roman" panose="02020603050405020304" pitchFamily="18" charset="0"/>
              </a:rPr>
              <a:t>gây</a:t>
            </a:r>
            <a:r>
              <a:rPr lang="en-AU" sz="3000" b="1" dirty="0">
                <a:solidFill>
                  <a:schemeClr val="tx1"/>
                </a:solidFill>
                <a:latin typeface="Times New Roman" panose="02020603050405020304" pitchFamily="18" charset="0"/>
                <a:cs typeface="Times New Roman" panose="02020603050405020304" pitchFamily="18" charset="0"/>
              </a:rPr>
              <a:t> </a:t>
            </a:r>
            <a:r>
              <a:rPr lang="en-AU" sz="3000" b="1" dirty="0" err="1">
                <a:solidFill>
                  <a:schemeClr val="tx1"/>
                </a:solidFill>
                <a:latin typeface="Times New Roman" panose="02020603050405020304" pitchFamily="18" charset="0"/>
                <a:cs typeface="Times New Roman" panose="02020603050405020304" pitchFamily="18" charset="0"/>
              </a:rPr>
              <a:t>nhầm</a:t>
            </a:r>
            <a:r>
              <a:rPr lang="en-AU" sz="3000" b="1" dirty="0">
                <a:solidFill>
                  <a:schemeClr val="tx1"/>
                </a:solidFill>
                <a:latin typeface="Times New Roman" panose="02020603050405020304" pitchFamily="18" charset="0"/>
                <a:cs typeface="Times New Roman" panose="02020603050405020304" pitchFamily="18" charset="0"/>
              </a:rPr>
              <a:t> </a:t>
            </a:r>
            <a:r>
              <a:rPr lang="en-AU" sz="3000" b="1" dirty="0" err="1">
                <a:solidFill>
                  <a:schemeClr val="tx1"/>
                </a:solidFill>
                <a:latin typeface="Times New Roman" panose="02020603050405020304" pitchFamily="18" charset="0"/>
                <a:cs typeface="Times New Roman" panose="02020603050405020304" pitchFamily="18" charset="0"/>
              </a:rPr>
              <a:t>lẫn</a:t>
            </a:r>
            <a:r>
              <a:rPr lang="en-AU" sz="3000" b="1" dirty="0">
                <a:solidFill>
                  <a:schemeClr val="tx1"/>
                </a:solidFill>
                <a:latin typeface="Times New Roman" panose="02020603050405020304" pitchFamily="18" charset="0"/>
                <a:cs typeface="Times New Roman" panose="02020603050405020304" pitchFamily="18" charset="0"/>
              </a:rPr>
              <a:t> </a:t>
            </a:r>
            <a:r>
              <a:rPr lang="en-AU" sz="3000" b="1" dirty="0" err="1">
                <a:solidFill>
                  <a:schemeClr val="tx1"/>
                </a:solidFill>
                <a:latin typeface="Times New Roman" panose="02020603050405020304" pitchFamily="18" charset="0"/>
                <a:cs typeface="Times New Roman" panose="02020603050405020304" pitchFamily="18" charset="0"/>
              </a:rPr>
              <a:t>cho</a:t>
            </a:r>
            <a:r>
              <a:rPr lang="en-AU" sz="3000" b="1" dirty="0">
                <a:solidFill>
                  <a:schemeClr val="tx1"/>
                </a:solidFill>
                <a:latin typeface="Times New Roman" panose="02020603050405020304" pitchFamily="18" charset="0"/>
                <a:cs typeface="Times New Roman" panose="02020603050405020304" pitchFamily="18" charset="0"/>
              </a:rPr>
              <a:t> </a:t>
            </a:r>
            <a:r>
              <a:rPr lang="en-AU" sz="3000" b="1" dirty="0" err="1">
                <a:solidFill>
                  <a:schemeClr val="tx1"/>
                </a:solidFill>
                <a:latin typeface="Times New Roman" panose="02020603050405020304" pitchFamily="18" charset="0"/>
                <a:cs typeface="Times New Roman" panose="02020603050405020304" pitchFamily="18" charset="0"/>
              </a:rPr>
              <a:t>người</a:t>
            </a:r>
            <a:r>
              <a:rPr lang="en-AU" sz="3000" b="1" dirty="0">
                <a:solidFill>
                  <a:schemeClr val="tx1"/>
                </a:solidFill>
                <a:latin typeface="Times New Roman" panose="02020603050405020304" pitchFamily="18" charset="0"/>
                <a:cs typeface="Times New Roman" panose="02020603050405020304" pitchFamily="18" charset="0"/>
              </a:rPr>
              <a:t> </a:t>
            </a:r>
            <a:r>
              <a:rPr lang="en-AU" sz="3000" b="1" dirty="0" err="1">
                <a:solidFill>
                  <a:schemeClr val="tx1"/>
                </a:solidFill>
                <a:latin typeface="Times New Roman" panose="02020603050405020304" pitchFamily="18" charset="0"/>
                <a:cs typeface="Times New Roman" panose="02020603050405020304" pitchFamily="18" charset="0"/>
              </a:rPr>
              <a:t>tiêu</a:t>
            </a:r>
            <a:r>
              <a:rPr lang="en-AU" sz="3000" b="1" dirty="0">
                <a:solidFill>
                  <a:schemeClr val="tx1"/>
                </a:solidFill>
                <a:latin typeface="Times New Roman" panose="02020603050405020304" pitchFamily="18" charset="0"/>
                <a:cs typeface="Times New Roman" panose="02020603050405020304" pitchFamily="18" charset="0"/>
              </a:rPr>
              <a:t> dung </a:t>
            </a:r>
            <a:r>
              <a:rPr lang="en-AU" sz="3000" b="1" dirty="0" err="1">
                <a:solidFill>
                  <a:schemeClr val="tx1"/>
                </a:solidFill>
                <a:latin typeface="Times New Roman" panose="02020603050405020304" pitchFamily="18" charset="0"/>
                <a:cs typeface="Times New Roman" panose="02020603050405020304" pitchFamily="18" charset="0"/>
              </a:rPr>
              <a:t>về</a:t>
            </a:r>
            <a:r>
              <a:rPr lang="en-AU" sz="3000" b="1" dirty="0">
                <a:solidFill>
                  <a:schemeClr val="tx1"/>
                </a:solidFill>
                <a:latin typeface="Times New Roman" panose="02020603050405020304" pitchFamily="18" charset="0"/>
                <a:cs typeface="Times New Roman" panose="02020603050405020304" pitchFamily="18" charset="0"/>
              </a:rPr>
              <a:t> </a:t>
            </a:r>
            <a:r>
              <a:rPr lang="en-AU" sz="3000" b="1" dirty="0" err="1">
                <a:solidFill>
                  <a:schemeClr val="tx1"/>
                </a:solidFill>
                <a:latin typeface="Times New Roman" panose="02020603050405020304" pitchFamily="18" charset="0"/>
                <a:cs typeface="Times New Roman" panose="02020603050405020304" pitchFamily="18" charset="0"/>
              </a:rPr>
              <a:t>giá</a:t>
            </a:r>
            <a:r>
              <a:rPr lang="en-AU" sz="3000" b="1" dirty="0">
                <a:solidFill>
                  <a:schemeClr val="tx1"/>
                </a:solidFill>
                <a:latin typeface="Times New Roman" panose="02020603050405020304" pitchFamily="18" charset="0"/>
                <a:cs typeface="Times New Roman" panose="02020603050405020304" pitchFamily="18" charset="0"/>
              </a:rPr>
              <a:t> </a:t>
            </a:r>
            <a:r>
              <a:rPr lang="en-AU" sz="3000" b="1" dirty="0" err="1">
                <a:solidFill>
                  <a:schemeClr val="tx1"/>
                </a:solidFill>
                <a:latin typeface="Times New Roman" panose="02020603050405020304" pitchFamily="18" charset="0"/>
                <a:cs typeface="Times New Roman" panose="02020603050405020304" pitchFamily="18" charset="0"/>
              </a:rPr>
              <a:t>phòng</a:t>
            </a:r>
            <a:r>
              <a:rPr lang="en-AU" sz="3000" b="1" dirty="0">
                <a:solidFill>
                  <a:schemeClr val="tx1"/>
                </a:solidFill>
                <a:latin typeface="Times New Roman" panose="02020603050405020304" pitchFamily="18" charset="0"/>
                <a:cs typeface="Times New Roman" panose="02020603050405020304" pitchFamily="18" charset="0"/>
              </a:rPr>
              <a:t> </a:t>
            </a:r>
            <a:r>
              <a:rPr lang="en-AU" sz="3000" b="1" dirty="0" err="1">
                <a:solidFill>
                  <a:schemeClr val="tx1"/>
                </a:solidFill>
                <a:latin typeface="Times New Roman" panose="02020603050405020304" pitchFamily="18" charset="0"/>
                <a:cs typeface="Times New Roman" panose="02020603050405020304" pitchFamily="18" charset="0"/>
              </a:rPr>
              <a:t>khách</a:t>
            </a:r>
            <a:r>
              <a:rPr lang="en-AU" sz="3000" b="1" dirty="0">
                <a:solidFill>
                  <a:schemeClr val="tx1"/>
                </a:solidFill>
                <a:latin typeface="Times New Roman" panose="02020603050405020304" pitchFamily="18" charset="0"/>
                <a:cs typeface="Times New Roman" panose="02020603050405020304" pitchFamily="18" charset="0"/>
              </a:rPr>
              <a:t> </a:t>
            </a:r>
            <a:r>
              <a:rPr lang="en-AU" sz="3000" b="1" dirty="0" err="1">
                <a:solidFill>
                  <a:schemeClr val="tx1"/>
                </a:solidFill>
                <a:latin typeface="Times New Roman" panose="02020603050405020304" pitchFamily="18" charset="0"/>
                <a:cs typeface="Times New Roman" panose="02020603050405020304" pitchFamily="18" charset="0"/>
              </a:rPr>
              <a:t>sạn</a:t>
            </a:r>
            <a:endParaRPr lang="en-AU" sz="3000" b="1" dirty="0">
              <a:solidFill>
                <a:schemeClr val="tx1"/>
              </a:solidFill>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D868FA33-2FBE-6E85-033A-DDDC301B045D}"/>
              </a:ext>
            </a:extLst>
          </p:cNvPr>
          <p:cNvSpPr>
            <a:spLocks noGrp="1"/>
          </p:cNvSpPr>
          <p:nvPr>
            <p:ph sz="quarter" idx="10"/>
          </p:nvPr>
        </p:nvSpPr>
        <p:spPr>
          <a:xfrm>
            <a:off x="644226" y="3173298"/>
            <a:ext cx="7937426" cy="3186112"/>
          </a:xfrm>
        </p:spPr>
        <p:txBody>
          <a:bodyPr>
            <a:normAutofit/>
          </a:bodyPr>
          <a:lstStyle/>
          <a:p>
            <a:pPr marL="0" indent="0">
              <a:buNone/>
            </a:pPr>
            <a:r>
              <a:rPr lang="en-US" sz="2000" dirty="0" err="1">
                <a:latin typeface="Times New Roman" panose="02020603050405020304" pitchFamily="18" charset="0"/>
                <a:cs typeface="Times New Roman" panose="02020603050405020304" pitchFamily="18" charset="0"/>
              </a:rPr>
              <a:t>Toà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án</a:t>
            </a:r>
            <a:r>
              <a:rPr lang="en-US" sz="2000" dirty="0">
                <a:latin typeface="Times New Roman" panose="02020603050405020304" pitchFamily="18" charset="0"/>
                <a:cs typeface="Times New Roman" panose="02020603050405020304" pitchFamily="18" charset="0"/>
              </a:rPr>
              <a:t> Liên bang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Trivago </a:t>
            </a:r>
            <a:r>
              <a:rPr lang="en-US" sz="2000" dirty="0" err="1">
                <a:latin typeface="Times New Roman" panose="02020603050405020304" pitchFamily="18" charset="0"/>
                <a:cs typeface="Times New Roman" panose="02020603050405020304" pitchFamily="18" charset="0"/>
              </a:rPr>
              <a:t>đóng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phạt</a:t>
            </a:r>
            <a:r>
              <a:rPr lang="en-US" sz="2000" dirty="0">
                <a:latin typeface="Times New Roman" panose="02020603050405020304" pitchFamily="18" charset="0"/>
                <a:cs typeface="Times New Roman" panose="02020603050405020304" pitchFamily="18" charset="0"/>
              </a:rPr>
              <a:t> 44,7 </a:t>
            </a:r>
            <a:r>
              <a:rPr lang="en-US" sz="2000" dirty="0" err="1">
                <a:latin typeface="Times New Roman" panose="02020603050405020304" pitchFamily="18" charset="0"/>
                <a:cs typeface="Times New Roman" panose="02020603050405020304" pitchFamily="18" charset="0"/>
              </a:rPr>
              <a:t>triệu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đô</a:t>
            </a:r>
            <a:r>
              <a:rPr lang="en-US" sz="2000" dirty="0">
                <a:latin typeface="Times New Roman" panose="02020603050405020304" pitchFamily="18" charset="0"/>
                <a:cs typeface="Times New Roman" panose="02020603050405020304" pitchFamily="18" charset="0"/>
              </a:rPr>
              <a:t> la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cs typeface="Times New Roman" panose="02020603050405020304" pitchFamily="18" charset="0"/>
              </a:rPr>
              <a:t>quảng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trang</a:t>
            </a:r>
            <a:r>
              <a:rPr lang="en-US" sz="2000" dirty="0">
                <a:latin typeface="Times New Roman" panose="02020603050405020304" pitchFamily="18" charset="0"/>
                <a:cs typeface="Times New Roman" panose="02020603050405020304" pitchFamily="18" charset="0"/>
              </a:rPr>
              <a:t> web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a:t>
            </a:r>
            <a:r>
              <a:rPr lang="en-US" sz="2000" dirty="0">
                <a:latin typeface="Times New Roman" panose="02020603050405020304" pitchFamily="18" charset="0"/>
                <a:cs typeface="Times New Roman" panose="02020603050405020304" pitchFamily="18" charset="0"/>
              </a:rPr>
              <a:t> vi,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khởi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bởi</a:t>
            </a:r>
            <a:r>
              <a:rPr lang="en-US" sz="2000" dirty="0">
                <a:latin typeface="Times New Roman" panose="02020603050405020304" pitchFamily="18" charset="0"/>
                <a:cs typeface="Times New Roman" panose="02020603050405020304" pitchFamily="18" charset="0"/>
              </a:rPr>
              <a:t> ACCC.</a:t>
            </a:r>
          </a:p>
          <a:p>
            <a:pPr marL="0" indent="0">
              <a:buNone/>
            </a:pP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1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2020, </a:t>
            </a:r>
            <a:r>
              <a:rPr lang="en-US" sz="2000" dirty="0" err="1">
                <a:latin typeface="Times New Roman" panose="02020603050405020304" pitchFamily="18" charset="0"/>
                <a:cs typeface="Times New Roman" panose="02020603050405020304" pitchFamily="18" charset="0"/>
              </a:rPr>
              <a:t>Toà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án</a:t>
            </a:r>
            <a:r>
              <a:rPr lang="en-US" sz="2000" dirty="0">
                <a:latin typeface="Times New Roman" panose="02020603050405020304" pitchFamily="18" charset="0"/>
                <a:cs typeface="Times New Roman" panose="02020603050405020304" pitchFamily="18" charset="0"/>
              </a:rPr>
              <a:t> Liên bang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Trivago vi </a:t>
            </a:r>
            <a:r>
              <a:rPr lang="en-US" sz="2000" dirty="0" err="1">
                <a:latin typeface="Times New Roman" panose="02020603050405020304" pitchFamily="18" charset="0"/>
                <a:cs typeface="Times New Roman" panose="02020603050405020304" pitchFamily="18" charset="0"/>
              </a:rPr>
              <a:t>phạm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tiêu</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trang</a:t>
            </a:r>
            <a:r>
              <a:rPr lang="en-US" sz="2000" dirty="0">
                <a:latin typeface="Times New Roman" panose="02020603050405020304" pitchFamily="18" charset="0"/>
                <a:cs typeface="Times New Roman" panose="02020603050405020304" pitchFamily="18" charset="0"/>
              </a:rPr>
              <a:t> web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hỗ</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dàng</a:t>
            </a:r>
            <a:r>
              <a:rPr lang="en-US" sz="2000" dirty="0">
                <a:latin typeface="Times New Roman" panose="02020603050405020304" pitchFamily="18" charset="0"/>
                <a:cs typeface="Times New Roman" panose="02020603050405020304" pitchFamily="18" charset="0"/>
              </a:rPr>
              <a:t>.</a:t>
            </a:r>
          </a:p>
          <a:p>
            <a:pPr marL="0" indent="0">
              <a:buNone/>
            </a:pP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tế</a:t>
            </a:r>
            <a:r>
              <a:rPr lang="en-US" sz="2000" dirty="0">
                <a:latin typeface="Times New Roman" panose="02020603050405020304" pitchFamily="18" charset="0"/>
                <a:cs typeface="Times New Roman" panose="02020603050405020304" pitchFamily="18" charset="0"/>
              </a:rPr>
              <a:t>, Trivago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mỗi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vị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nhìn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87321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BD1DB-BA03-825C-4059-7BC21F1AADE1}"/>
              </a:ext>
            </a:extLst>
          </p:cNvPr>
          <p:cNvSpPr>
            <a:spLocks noGrp="1"/>
          </p:cNvSpPr>
          <p:nvPr>
            <p:ph type="ctrTitle"/>
          </p:nvPr>
        </p:nvSpPr>
        <p:spPr/>
        <p:txBody>
          <a:bodyPr/>
          <a:lstStyle/>
          <a:p>
            <a:r>
              <a:rPr lang="en-AU" dirty="0" err="1"/>
              <a:t>Lừa</a:t>
            </a:r>
            <a:r>
              <a:rPr lang="en-AU" dirty="0"/>
              <a:t> </a:t>
            </a:r>
            <a:r>
              <a:rPr lang="en-AU" dirty="0" err="1"/>
              <a:t>đảo</a:t>
            </a:r>
            <a:r>
              <a:rPr lang="en-AU" dirty="0"/>
              <a:t> </a:t>
            </a:r>
            <a:r>
              <a:rPr lang="en-AU" dirty="0" err="1"/>
              <a:t>trực</a:t>
            </a:r>
            <a:r>
              <a:rPr lang="en-AU" dirty="0"/>
              <a:t> </a:t>
            </a:r>
            <a:r>
              <a:rPr lang="en-AU" dirty="0" err="1"/>
              <a:t>tuyến</a:t>
            </a:r>
            <a:r>
              <a:rPr lang="en-AU" dirty="0"/>
              <a:t> ở </a:t>
            </a:r>
            <a:r>
              <a:rPr lang="en-AU" dirty="0" err="1"/>
              <a:t>Úc</a:t>
            </a:r>
            <a:endParaRPr lang="en-AU" dirty="0"/>
          </a:p>
        </p:txBody>
      </p:sp>
    </p:spTree>
    <p:extLst>
      <p:ext uri="{BB962C8B-B14F-4D97-AF65-F5344CB8AC3E}">
        <p14:creationId xmlns:p14="http://schemas.microsoft.com/office/powerpoint/2010/main" val="2297665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2F911-A729-FCB3-6060-E5440E6A416B}"/>
              </a:ext>
            </a:extLst>
          </p:cNvPr>
          <p:cNvSpPr>
            <a:spLocks noGrp="1"/>
          </p:cNvSpPr>
          <p:nvPr>
            <p:ph type="title"/>
          </p:nvPr>
        </p:nvSpPr>
        <p:spPr/>
        <p:txBody>
          <a:bodyPr/>
          <a:lstStyle/>
          <a:p>
            <a:r>
              <a:rPr lang="en-AU" dirty="0" err="1"/>
              <a:t>Lừa</a:t>
            </a:r>
            <a:r>
              <a:rPr lang="en-AU" dirty="0"/>
              <a:t> </a:t>
            </a:r>
            <a:r>
              <a:rPr lang="en-AU" dirty="0" err="1"/>
              <a:t>đảo</a:t>
            </a:r>
            <a:r>
              <a:rPr lang="en-AU" dirty="0"/>
              <a:t> </a:t>
            </a:r>
            <a:r>
              <a:rPr lang="en-AU" dirty="0" err="1"/>
              <a:t>tài</a:t>
            </a:r>
            <a:r>
              <a:rPr lang="en-AU" dirty="0"/>
              <a:t> </a:t>
            </a:r>
            <a:r>
              <a:rPr lang="en-AU" dirty="0" err="1"/>
              <a:t>chính</a:t>
            </a:r>
            <a:r>
              <a:rPr lang="en-AU" dirty="0"/>
              <a:t> ở </a:t>
            </a:r>
            <a:r>
              <a:rPr lang="en-AU" dirty="0" err="1"/>
              <a:t>Úc</a:t>
            </a:r>
            <a:endParaRPr lang="en-AU" dirty="0"/>
          </a:p>
        </p:txBody>
      </p:sp>
      <p:sp>
        <p:nvSpPr>
          <p:cNvPr id="3" name="Content Placeholder 2">
            <a:extLst>
              <a:ext uri="{FF2B5EF4-FFF2-40B4-BE49-F238E27FC236}">
                <a16:creationId xmlns:a16="http://schemas.microsoft.com/office/drawing/2014/main" id="{82C21847-AB46-A470-C267-0D75B81F23C3}"/>
              </a:ext>
            </a:extLst>
          </p:cNvPr>
          <p:cNvSpPr>
            <a:spLocks noGrp="1"/>
          </p:cNvSpPr>
          <p:nvPr>
            <p:ph sz="half" idx="1"/>
          </p:nvPr>
        </p:nvSpPr>
        <p:spPr>
          <a:xfrm>
            <a:off x="838198" y="1383854"/>
            <a:ext cx="9925595" cy="4482254"/>
          </a:xfrm>
        </p:spPr>
        <p:txBody>
          <a:bodyPr/>
          <a:lstStyle/>
          <a:p>
            <a:pPr marL="342900" lvl="0" indent="-342900">
              <a:spcBef>
                <a:spcPts val="600"/>
              </a:spcBef>
              <a:buFont typeface="Wingdings" panose="05000000000000000000" pitchFamily="2" charset="2"/>
              <a:buChar char=""/>
              <a:tabLst>
                <a:tab pos="215900" algn="l"/>
              </a:tabLst>
            </a:pPr>
            <a:r>
              <a:rPr lang="en-AU" sz="2500" dirty="0" err="1">
                <a:effectLst/>
                <a:latin typeface="Roboto" panose="02000000000000000000" pitchFamily="2" charset="0"/>
                <a:ea typeface="Roboto" panose="02000000000000000000" pitchFamily="2" charset="0"/>
                <a:cs typeface="Times New Roman" panose="02020603050405020304" pitchFamily="18" charset="0"/>
              </a:rPr>
              <a:t>Thiệt</a:t>
            </a:r>
            <a:r>
              <a:rPr lang="en-AU" sz="2500" dirty="0">
                <a:effectLst/>
                <a:latin typeface="Roboto" panose="02000000000000000000" pitchFamily="2" charset="0"/>
                <a:ea typeface="Roboto" panose="02000000000000000000" pitchFamily="2" charset="0"/>
                <a:cs typeface="Times New Roman" panose="02020603050405020304" pitchFamily="18" charset="0"/>
              </a:rPr>
              <a:t> </a:t>
            </a:r>
            <a:r>
              <a:rPr lang="en-AU" sz="2500" dirty="0" err="1">
                <a:effectLst/>
                <a:latin typeface="Roboto" panose="02000000000000000000" pitchFamily="2" charset="0"/>
                <a:ea typeface="Roboto" panose="02000000000000000000" pitchFamily="2" charset="0"/>
                <a:cs typeface="Times New Roman" panose="02020603050405020304" pitchFamily="18" charset="0"/>
              </a:rPr>
              <a:t>hại</a:t>
            </a:r>
            <a:r>
              <a:rPr lang="en-AU" sz="2500" dirty="0">
                <a:effectLst/>
                <a:latin typeface="Roboto" panose="02000000000000000000" pitchFamily="2" charset="0"/>
                <a:ea typeface="Roboto" panose="02000000000000000000" pitchFamily="2" charset="0"/>
                <a:cs typeface="Times New Roman" panose="02020603050405020304" pitchFamily="18" charset="0"/>
              </a:rPr>
              <a:t> </a:t>
            </a:r>
            <a:r>
              <a:rPr lang="en-AU" sz="2500" dirty="0" err="1">
                <a:effectLst/>
                <a:latin typeface="Roboto" panose="02000000000000000000" pitchFamily="2" charset="0"/>
                <a:ea typeface="Roboto" panose="02000000000000000000" pitchFamily="2" charset="0"/>
                <a:cs typeface="Times New Roman" panose="02020603050405020304" pitchFamily="18" charset="0"/>
              </a:rPr>
              <a:t>gây</a:t>
            </a:r>
            <a:r>
              <a:rPr lang="en-AU" sz="2500" dirty="0">
                <a:effectLst/>
                <a:latin typeface="Roboto" panose="02000000000000000000" pitchFamily="2" charset="0"/>
                <a:ea typeface="Roboto" panose="02000000000000000000" pitchFamily="2" charset="0"/>
                <a:cs typeface="Times New Roman" panose="02020603050405020304" pitchFamily="18" charset="0"/>
              </a:rPr>
              <a:t> </a:t>
            </a:r>
            <a:r>
              <a:rPr lang="en-AU" sz="2500" dirty="0" err="1">
                <a:effectLst/>
                <a:latin typeface="Roboto" panose="02000000000000000000" pitchFamily="2" charset="0"/>
                <a:ea typeface="Roboto" panose="02000000000000000000" pitchFamily="2" charset="0"/>
                <a:cs typeface="Times New Roman" panose="02020603050405020304" pitchFamily="18" charset="0"/>
              </a:rPr>
              <a:t>ra</a:t>
            </a:r>
            <a:r>
              <a:rPr lang="en-AU" sz="2500" dirty="0">
                <a:effectLst/>
                <a:latin typeface="Roboto" panose="02000000000000000000" pitchFamily="2" charset="0"/>
                <a:ea typeface="Roboto" panose="02000000000000000000" pitchFamily="2" charset="0"/>
                <a:cs typeface="Times New Roman" panose="02020603050405020304" pitchFamily="18" charset="0"/>
              </a:rPr>
              <a:t> </a:t>
            </a:r>
            <a:r>
              <a:rPr lang="en-AU" sz="2500" dirty="0" err="1">
                <a:effectLst/>
                <a:latin typeface="Roboto" panose="02000000000000000000" pitchFamily="2" charset="0"/>
                <a:ea typeface="Roboto" panose="02000000000000000000" pitchFamily="2" charset="0"/>
                <a:cs typeface="Times New Roman" panose="02020603050405020304" pitchFamily="18" charset="0"/>
              </a:rPr>
              <a:t>bởi</a:t>
            </a:r>
            <a:r>
              <a:rPr lang="en-AU" sz="2500" dirty="0">
                <a:effectLst/>
                <a:latin typeface="Roboto" panose="02000000000000000000" pitchFamily="2" charset="0"/>
                <a:ea typeface="Roboto" panose="02000000000000000000" pitchFamily="2" charset="0"/>
                <a:cs typeface="Times New Roman" panose="02020603050405020304" pitchFamily="18" charset="0"/>
              </a:rPr>
              <a:t> </a:t>
            </a:r>
            <a:r>
              <a:rPr lang="en-AU" sz="2500" dirty="0" err="1">
                <a:effectLst/>
                <a:latin typeface="Roboto" panose="02000000000000000000" pitchFamily="2" charset="0"/>
                <a:ea typeface="Roboto" panose="02000000000000000000" pitchFamily="2" charset="0"/>
                <a:cs typeface="Times New Roman" panose="02020603050405020304" pitchFamily="18" charset="0"/>
              </a:rPr>
              <a:t>lừa</a:t>
            </a:r>
            <a:r>
              <a:rPr lang="en-AU" sz="2500" dirty="0">
                <a:effectLst/>
                <a:latin typeface="Roboto" panose="02000000000000000000" pitchFamily="2" charset="0"/>
                <a:ea typeface="Roboto" panose="02000000000000000000" pitchFamily="2" charset="0"/>
                <a:cs typeface="Times New Roman" panose="02020603050405020304" pitchFamily="18" charset="0"/>
              </a:rPr>
              <a:t> </a:t>
            </a:r>
            <a:r>
              <a:rPr lang="en-AU" sz="2500" dirty="0" err="1">
                <a:effectLst/>
                <a:latin typeface="Roboto" panose="02000000000000000000" pitchFamily="2" charset="0"/>
                <a:ea typeface="Roboto" panose="02000000000000000000" pitchFamily="2" charset="0"/>
                <a:cs typeface="Times New Roman" panose="02020603050405020304" pitchFamily="18" charset="0"/>
              </a:rPr>
              <a:t>đảo</a:t>
            </a:r>
            <a:r>
              <a:rPr lang="en-AU" sz="2500" dirty="0">
                <a:effectLst/>
                <a:latin typeface="Roboto" panose="02000000000000000000" pitchFamily="2" charset="0"/>
                <a:ea typeface="Roboto" panose="02000000000000000000" pitchFamily="2" charset="0"/>
                <a:cs typeface="Times New Roman" panose="02020603050405020304" pitchFamily="18" charset="0"/>
              </a:rPr>
              <a:t> </a:t>
            </a:r>
            <a:r>
              <a:rPr lang="en-AU" sz="2500" dirty="0" err="1">
                <a:effectLst/>
                <a:latin typeface="Roboto" panose="02000000000000000000" pitchFamily="2" charset="0"/>
                <a:ea typeface="Roboto" panose="02000000000000000000" pitchFamily="2" charset="0"/>
                <a:cs typeface="Times New Roman" panose="02020603050405020304" pitchFamily="18" charset="0"/>
              </a:rPr>
              <a:t>tài</a:t>
            </a:r>
            <a:r>
              <a:rPr lang="en-AU" sz="2500" dirty="0">
                <a:effectLst/>
                <a:latin typeface="Roboto" panose="02000000000000000000" pitchFamily="2" charset="0"/>
                <a:ea typeface="Roboto" panose="02000000000000000000" pitchFamily="2" charset="0"/>
                <a:cs typeface="Times New Roman" panose="02020603050405020304" pitchFamily="18" charset="0"/>
              </a:rPr>
              <a:t> </a:t>
            </a:r>
            <a:r>
              <a:rPr lang="en-AU" sz="2500" dirty="0" err="1">
                <a:effectLst/>
                <a:latin typeface="Roboto" panose="02000000000000000000" pitchFamily="2" charset="0"/>
                <a:ea typeface="Roboto" panose="02000000000000000000" pitchFamily="2" charset="0"/>
                <a:cs typeface="Times New Roman" panose="02020603050405020304" pitchFamily="18" charset="0"/>
              </a:rPr>
              <a:t>chính</a:t>
            </a:r>
            <a:r>
              <a:rPr lang="en-AU" sz="2500" dirty="0">
                <a:effectLst/>
                <a:latin typeface="Roboto" panose="02000000000000000000" pitchFamily="2" charset="0"/>
                <a:ea typeface="Roboto" panose="02000000000000000000" pitchFamily="2" charset="0"/>
                <a:cs typeface="Times New Roman" panose="02020603050405020304" pitchFamily="18" charset="0"/>
              </a:rPr>
              <a:t> </a:t>
            </a:r>
            <a:r>
              <a:rPr lang="en-AU" sz="2500" dirty="0" err="1">
                <a:effectLst/>
                <a:latin typeface="Roboto" panose="02000000000000000000" pitchFamily="2" charset="0"/>
                <a:ea typeface="Roboto" panose="02000000000000000000" pitchFamily="2" charset="0"/>
                <a:cs typeface="Times New Roman" panose="02020603050405020304" pitchFamily="18" charset="0"/>
              </a:rPr>
              <a:t>có</a:t>
            </a:r>
            <a:r>
              <a:rPr lang="en-AU" sz="2500" dirty="0">
                <a:effectLst/>
                <a:latin typeface="Roboto" panose="02000000000000000000" pitchFamily="2" charset="0"/>
                <a:ea typeface="Roboto" panose="02000000000000000000" pitchFamily="2" charset="0"/>
                <a:cs typeface="Times New Roman" panose="02020603050405020304" pitchFamily="18" charset="0"/>
              </a:rPr>
              <a:t> xu </a:t>
            </a:r>
            <a:r>
              <a:rPr lang="en-AU" sz="2500" dirty="0" err="1">
                <a:effectLst/>
                <a:latin typeface="Roboto" panose="02000000000000000000" pitchFamily="2" charset="0"/>
                <a:ea typeface="Roboto" panose="02000000000000000000" pitchFamily="2" charset="0"/>
                <a:cs typeface="Times New Roman" panose="02020603050405020304" pitchFamily="18" charset="0"/>
              </a:rPr>
              <a:t>hướng</a:t>
            </a:r>
            <a:r>
              <a:rPr lang="en-AU" sz="2500" dirty="0">
                <a:effectLst/>
                <a:latin typeface="Roboto" panose="02000000000000000000" pitchFamily="2" charset="0"/>
                <a:ea typeface="Roboto" panose="02000000000000000000" pitchFamily="2" charset="0"/>
                <a:cs typeface="Times New Roman" panose="02020603050405020304" pitchFamily="18" charset="0"/>
              </a:rPr>
              <a:t> </a:t>
            </a:r>
            <a:r>
              <a:rPr lang="en-AU" sz="2500" dirty="0" err="1">
                <a:effectLst/>
                <a:latin typeface="Roboto" panose="02000000000000000000" pitchFamily="2" charset="0"/>
                <a:ea typeface="Roboto" panose="02000000000000000000" pitchFamily="2" charset="0"/>
                <a:cs typeface="Times New Roman" panose="02020603050405020304" pitchFamily="18" charset="0"/>
              </a:rPr>
              <a:t>tăng</a:t>
            </a:r>
            <a:r>
              <a:rPr lang="en-AU" sz="2500" dirty="0">
                <a:effectLst/>
                <a:latin typeface="Roboto" panose="02000000000000000000" pitchFamily="2" charset="0"/>
                <a:ea typeface="Roboto" panose="02000000000000000000" pitchFamily="2" charset="0"/>
                <a:cs typeface="Times New Roman" panose="02020603050405020304" pitchFamily="18" charset="0"/>
              </a:rPr>
              <a:t> </a:t>
            </a:r>
            <a:r>
              <a:rPr lang="en-AU" sz="2500" dirty="0" err="1">
                <a:effectLst/>
                <a:latin typeface="Roboto" panose="02000000000000000000" pitchFamily="2" charset="0"/>
                <a:ea typeface="Roboto" panose="02000000000000000000" pitchFamily="2" charset="0"/>
                <a:cs typeface="Times New Roman" panose="02020603050405020304" pitchFamily="18" charset="0"/>
              </a:rPr>
              <a:t>hằng</a:t>
            </a:r>
            <a:r>
              <a:rPr lang="en-AU" sz="2500" dirty="0">
                <a:effectLst/>
                <a:latin typeface="Roboto" panose="02000000000000000000" pitchFamily="2" charset="0"/>
                <a:ea typeface="Roboto" panose="02000000000000000000" pitchFamily="2" charset="0"/>
                <a:cs typeface="Times New Roman" panose="02020603050405020304" pitchFamily="18" charset="0"/>
              </a:rPr>
              <a:t> </a:t>
            </a:r>
            <a:r>
              <a:rPr lang="en-AU" sz="2500" dirty="0" err="1">
                <a:effectLst/>
                <a:latin typeface="Roboto" panose="02000000000000000000" pitchFamily="2" charset="0"/>
                <a:ea typeface="Roboto" panose="02000000000000000000" pitchFamily="2" charset="0"/>
                <a:cs typeface="Times New Roman" panose="02020603050405020304" pitchFamily="18" charset="0"/>
              </a:rPr>
              <a:t>năm</a:t>
            </a:r>
            <a:r>
              <a:rPr lang="en-AU" sz="2500" dirty="0">
                <a:effectLst/>
                <a:latin typeface="Roboto" panose="02000000000000000000" pitchFamily="2" charset="0"/>
                <a:ea typeface="Roboto" panose="02000000000000000000" pitchFamily="2" charset="0"/>
                <a:cs typeface="Times New Roman" panose="02020603050405020304" pitchFamily="18" charset="0"/>
              </a:rPr>
              <a:t>. </a:t>
            </a:r>
            <a:r>
              <a:rPr lang="en-AU" sz="2500" dirty="0" err="1">
                <a:effectLst/>
                <a:latin typeface="Roboto" panose="02000000000000000000" pitchFamily="2" charset="0"/>
                <a:ea typeface="Roboto" panose="02000000000000000000" pitchFamily="2" charset="0"/>
                <a:cs typeface="Times New Roman" panose="02020603050405020304" pitchFamily="18" charset="0"/>
              </a:rPr>
              <a:t>Hành</a:t>
            </a:r>
            <a:r>
              <a:rPr lang="en-AU" sz="2500" dirty="0">
                <a:effectLst/>
                <a:latin typeface="Roboto" panose="02000000000000000000" pitchFamily="2" charset="0"/>
                <a:ea typeface="Roboto" panose="02000000000000000000" pitchFamily="2" charset="0"/>
                <a:cs typeface="Times New Roman" panose="02020603050405020304" pitchFamily="18" charset="0"/>
              </a:rPr>
              <a:t> vi </a:t>
            </a:r>
            <a:r>
              <a:rPr lang="en-AU" sz="2500" dirty="0" err="1">
                <a:effectLst/>
                <a:latin typeface="Roboto" panose="02000000000000000000" pitchFamily="2" charset="0"/>
                <a:ea typeface="Roboto" panose="02000000000000000000" pitchFamily="2" charset="0"/>
                <a:cs typeface="Times New Roman" panose="02020603050405020304" pitchFamily="18" charset="0"/>
              </a:rPr>
              <a:t>ngày</a:t>
            </a:r>
            <a:r>
              <a:rPr lang="en-AU" sz="2500" dirty="0">
                <a:effectLst/>
                <a:latin typeface="Roboto" panose="02000000000000000000" pitchFamily="2" charset="0"/>
                <a:ea typeface="Roboto" panose="02000000000000000000" pitchFamily="2" charset="0"/>
                <a:cs typeface="Times New Roman" panose="02020603050405020304" pitchFamily="18" charset="0"/>
              </a:rPr>
              <a:t> </a:t>
            </a:r>
            <a:r>
              <a:rPr lang="en-AU" sz="2500" dirty="0" err="1">
                <a:effectLst/>
                <a:latin typeface="Roboto" panose="02000000000000000000" pitchFamily="2" charset="0"/>
                <a:ea typeface="Roboto" panose="02000000000000000000" pitchFamily="2" charset="0"/>
                <a:cs typeface="Times New Roman" panose="02020603050405020304" pitchFamily="18" charset="0"/>
              </a:rPr>
              <a:t>càng</a:t>
            </a:r>
            <a:r>
              <a:rPr lang="en-AU" sz="2500" dirty="0">
                <a:effectLst/>
                <a:latin typeface="Roboto" panose="02000000000000000000" pitchFamily="2" charset="0"/>
                <a:ea typeface="Roboto" panose="02000000000000000000" pitchFamily="2" charset="0"/>
                <a:cs typeface="Times New Roman" panose="02020603050405020304" pitchFamily="18" charset="0"/>
              </a:rPr>
              <a:t> </a:t>
            </a:r>
            <a:r>
              <a:rPr lang="en-AU" sz="2500" dirty="0" err="1">
                <a:effectLst/>
                <a:latin typeface="Roboto" panose="02000000000000000000" pitchFamily="2" charset="0"/>
                <a:ea typeface="Roboto" panose="02000000000000000000" pitchFamily="2" charset="0"/>
                <a:cs typeface="Times New Roman" panose="02020603050405020304" pitchFamily="18" charset="0"/>
              </a:rPr>
              <a:t>tinh</a:t>
            </a:r>
            <a:r>
              <a:rPr lang="en-AU" sz="2500" dirty="0">
                <a:effectLst/>
                <a:latin typeface="Roboto" panose="02000000000000000000" pitchFamily="2" charset="0"/>
                <a:ea typeface="Roboto" panose="02000000000000000000" pitchFamily="2" charset="0"/>
                <a:cs typeface="Times New Roman" panose="02020603050405020304" pitchFamily="18" charset="0"/>
              </a:rPr>
              <a:t> vi </a:t>
            </a:r>
            <a:r>
              <a:rPr lang="en-AU" sz="2500" dirty="0" err="1">
                <a:effectLst/>
                <a:latin typeface="Roboto" panose="02000000000000000000" pitchFamily="2" charset="0"/>
                <a:ea typeface="Roboto" panose="02000000000000000000" pitchFamily="2" charset="0"/>
                <a:cs typeface="Times New Roman" panose="02020603050405020304" pitchFamily="18" charset="0"/>
              </a:rPr>
              <a:t>dẫn</a:t>
            </a:r>
            <a:r>
              <a:rPr lang="en-AU" sz="2500" dirty="0">
                <a:effectLst/>
                <a:latin typeface="Roboto" panose="02000000000000000000" pitchFamily="2" charset="0"/>
                <a:ea typeface="Roboto" panose="02000000000000000000" pitchFamily="2" charset="0"/>
                <a:cs typeface="Times New Roman" panose="02020603050405020304" pitchFamily="18" charset="0"/>
              </a:rPr>
              <a:t> </a:t>
            </a:r>
            <a:r>
              <a:rPr lang="en-AU" sz="2500" dirty="0" err="1">
                <a:effectLst/>
                <a:latin typeface="Roboto" panose="02000000000000000000" pitchFamily="2" charset="0"/>
                <a:ea typeface="Roboto" panose="02000000000000000000" pitchFamily="2" charset="0"/>
                <a:cs typeface="Times New Roman" panose="02020603050405020304" pitchFamily="18" charset="0"/>
              </a:rPr>
              <a:t>hết</a:t>
            </a:r>
            <a:r>
              <a:rPr lang="en-AU" sz="2500" dirty="0">
                <a:effectLst/>
                <a:latin typeface="Roboto" panose="02000000000000000000" pitchFamily="2" charset="0"/>
                <a:ea typeface="Roboto" panose="02000000000000000000" pitchFamily="2" charset="0"/>
                <a:cs typeface="Times New Roman" panose="02020603050405020304" pitchFamily="18" charset="0"/>
              </a:rPr>
              <a:t> </a:t>
            </a:r>
            <a:r>
              <a:rPr lang="en-AU" sz="2500" dirty="0" err="1">
                <a:effectLst/>
                <a:latin typeface="Roboto" panose="02000000000000000000" pitchFamily="2" charset="0"/>
                <a:ea typeface="Roboto" panose="02000000000000000000" pitchFamily="2" charset="0"/>
                <a:cs typeface="Times New Roman" panose="02020603050405020304" pitchFamily="18" charset="0"/>
              </a:rPr>
              <a:t>việc</a:t>
            </a:r>
            <a:r>
              <a:rPr lang="en-AU" sz="2500" dirty="0">
                <a:effectLst/>
                <a:latin typeface="Roboto" panose="02000000000000000000" pitchFamily="2" charset="0"/>
                <a:ea typeface="Roboto" panose="02000000000000000000" pitchFamily="2" charset="0"/>
                <a:cs typeface="Times New Roman" panose="02020603050405020304" pitchFamily="18" charset="0"/>
              </a:rPr>
              <a:t> </a:t>
            </a:r>
            <a:r>
              <a:rPr lang="en-AU" sz="2500" dirty="0" err="1">
                <a:effectLst/>
                <a:latin typeface="Roboto" panose="02000000000000000000" pitchFamily="2" charset="0"/>
                <a:ea typeface="Roboto" panose="02000000000000000000" pitchFamily="2" charset="0"/>
                <a:cs typeface="Times New Roman" panose="02020603050405020304" pitchFamily="18" charset="0"/>
              </a:rPr>
              <a:t>phát</a:t>
            </a:r>
            <a:r>
              <a:rPr lang="en-AU" sz="2500" dirty="0">
                <a:effectLst/>
                <a:latin typeface="Roboto" panose="02000000000000000000" pitchFamily="2" charset="0"/>
                <a:ea typeface="Roboto" panose="02000000000000000000" pitchFamily="2" charset="0"/>
                <a:cs typeface="Times New Roman" panose="02020603050405020304" pitchFamily="18" charset="0"/>
              </a:rPr>
              <a:t> </a:t>
            </a:r>
            <a:r>
              <a:rPr lang="en-AU" sz="2500" dirty="0" err="1">
                <a:effectLst/>
                <a:latin typeface="Roboto" panose="02000000000000000000" pitchFamily="2" charset="0"/>
                <a:ea typeface="Roboto" panose="02000000000000000000" pitchFamily="2" charset="0"/>
                <a:cs typeface="Times New Roman" panose="02020603050405020304" pitchFamily="18" charset="0"/>
              </a:rPr>
              <a:t>hiện</a:t>
            </a:r>
            <a:r>
              <a:rPr lang="en-AU" sz="2500" dirty="0">
                <a:effectLst/>
                <a:latin typeface="Roboto" panose="02000000000000000000" pitchFamily="2" charset="0"/>
                <a:ea typeface="Roboto" panose="02000000000000000000" pitchFamily="2" charset="0"/>
                <a:cs typeface="Times New Roman" panose="02020603050405020304" pitchFamily="18" charset="0"/>
              </a:rPr>
              <a:t> </a:t>
            </a:r>
            <a:r>
              <a:rPr lang="en-AU" sz="2500" dirty="0" err="1">
                <a:effectLst/>
                <a:latin typeface="Roboto" panose="02000000000000000000" pitchFamily="2" charset="0"/>
                <a:ea typeface="Roboto" panose="02000000000000000000" pitchFamily="2" charset="0"/>
                <a:cs typeface="Times New Roman" panose="02020603050405020304" pitchFamily="18" charset="0"/>
              </a:rPr>
              <a:t>trở</a:t>
            </a:r>
            <a:r>
              <a:rPr lang="en-AU" sz="2500" dirty="0">
                <a:effectLst/>
                <a:latin typeface="Roboto" panose="02000000000000000000" pitchFamily="2" charset="0"/>
                <a:ea typeface="Roboto" panose="02000000000000000000" pitchFamily="2" charset="0"/>
                <a:cs typeface="Times New Roman" panose="02020603050405020304" pitchFamily="18" charset="0"/>
              </a:rPr>
              <a:t> </a:t>
            </a:r>
            <a:r>
              <a:rPr lang="en-AU" sz="2500" dirty="0" err="1">
                <a:effectLst/>
                <a:latin typeface="Roboto" panose="02000000000000000000" pitchFamily="2" charset="0"/>
                <a:ea typeface="Roboto" panose="02000000000000000000" pitchFamily="2" charset="0"/>
                <a:cs typeface="Times New Roman" panose="02020603050405020304" pitchFamily="18" charset="0"/>
              </a:rPr>
              <a:t>nên</a:t>
            </a:r>
            <a:r>
              <a:rPr lang="en-AU" sz="2500" dirty="0">
                <a:effectLst/>
                <a:latin typeface="Roboto" panose="02000000000000000000" pitchFamily="2" charset="0"/>
                <a:ea typeface="Roboto" panose="02000000000000000000" pitchFamily="2" charset="0"/>
                <a:cs typeface="Times New Roman" panose="02020603050405020304" pitchFamily="18" charset="0"/>
              </a:rPr>
              <a:t> </a:t>
            </a:r>
            <a:r>
              <a:rPr lang="en-AU" sz="2500" dirty="0" err="1">
                <a:effectLst/>
                <a:latin typeface="Roboto" panose="02000000000000000000" pitchFamily="2" charset="0"/>
                <a:ea typeface="Roboto" panose="02000000000000000000" pitchFamily="2" charset="0"/>
                <a:cs typeface="Times New Roman" panose="02020603050405020304" pitchFamily="18" charset="0"/>
              </a:rPr>
              <a:t>khó</a:t>
            </a:r>
            <a:r>
              <a:rPr lang="en-AU" sz="2500" dirty="0">
                <a:effectLst/>
                <a:latin typeface="Roboto" panose="02000000000000000000" pitchFamily="2" charset="0"/>
                <a:ea typeface="Roboto" panose="02000000000000000000" pitchFamily="2" charset="0"/>
                <a:cs typeface="Times New Roman" panose="02020603050405020304" pitchFamily="18" charset="0"/>
              </a:rPr>
              <a:t> </a:t>
            </a:r>
            <a:r>
              <a:rPr lang="en-AU" sz="2500" dirty="0" err="1">
                <a:effectLst/>
                <a:latin typeface="Roboto" panose="02000000000000000000" pitchFamily="2" charset="0"/>
                <a:ea typeface="Roboto" panose="02000000000000000000" pitchFamily="2" charset="0"/>
                <a:cs typeface="Times New Roman" panose="02020603050405020304" pitchFamily="18" charset="0"/>
              </a:rPr>
              <a:t>khăn</a:t>
            </a:r>
            <a:r>
              <a:rPr lang="en-AU" sz="2500" dirty="0">
                <a:effectLst/>
                <a:latin typeface="Roboto" panose="02000000000000000000" pitchFamily="2" charset="0"/>
                <a:ea typeface="Roboto" panose="02000000000000000000" pitchFamily="2" charset="0"/>
                <a:cs typeface="Times New Roman" panose="02020603050405020304" pitchFamily="18" charset="0"/>
              </a:rPr>
              <a:t>.</a:t>
            </a:r>
          </a:p>
          <a:p>
            <a:pPr marL="342900" lvl="0" indent="-342900">
              <a:spcBef>
                <a:spcPts val="600"/>
              </a:spcBef>
              <a:buFont typeface="Wingdings" panose="05000000000000000000" pitchFamily="2" charset="2"/>
              <a:buChar char=""/>
              <a:tabLst>
                <a:tab pos="215900" algn="l"/>
              </a:tabLst>
            </a:pPr>
            <a:r>
              <a:rPr lang="en-AU" sz="2500" dirty="0" err="1"/>
              <a:t>Mất</a:t>
            </a:r>
            <a:r>
              <a:rPr lang="en-AU" sz="2500" dirty="0"/>
              <a:t> </a:t>
            </a:r>
            <a:r>
              <a:rPr lang="en-AU" sz="2500" dirty="0" err="1"/>
              <a:t>tiền</a:t>
            </a:r>
            <a:r>
              <a:rPr lang="en-AU" sz="2500" dirty="0"/>
              <a:t> </a:t>
            </a:r>
            <a:r>
              <a:rPr lang="en-AU" sz="2500" dirty="0" err="1"/>
              <a:t>vì</a:t>
            </a:r>
            <a:r>
              <a:rPr lang="en-AU" sz="2500" dirty="0"/>
              <a:t> </a:t>
            </a:r>
            <a:r>
              <a:rPr lang="en-AU" sz="2500" dirty="0" err="1"/>
              <a:t>bị</a:t>
            </a:r>
            <a:r>
              <a:rPr lang="en-AU" sz="2500" dirty="0"/>
              <a:t> </a:t>
            </a:r>
            <a:r>
              <a:rPr lang="en-AU" sz="2500" dirty="0" err="1"/>
              <a:t>lừa</a:t>
            </a:r>
            <a:r>
              <a:rPr lang="en-AU" sz="2500" dirty="0"/>
              <a:t> </a:t>
            </a:r>
            <a:r>
              <a:rPr lang="en-AU" sz="2500" dirty="0" err="1"/>
              <a:t>đảo</a:t>
            </a:r>
            <a:r>
              <a:rPr lang="en-AU" sz="2500" dirty="0"/>
              <a:t> </a:t>
            </a:r>
            <a:r>
              <a:rPr lang="en-AU" sz="2500" dirty="0" err="1"/>
              <a:t>hoặc</a:t>
            </a:r>
            <a:r>
              <a:rPr lang="en-AU" sz="2500" dirty="0"/>
              <a:t> </a:t>
            </a:r>
            <a:r>
              <a:rPr lang="en-AU" sz="2500" dirty="0" err="1"/>
              <a:t>bị</a:t>
            </a:r>
            <a:r>
              <a:rPr lang="en-AU" sz="2500" dirty="0"/>
              <a:t> </a:t>
            </a:r>
            <a:r>
              <a:rPr lang="en-AU" sz="2500" dirty="0" err="1"/>
              <a:t>mất</a:t>
            </a:r>
            <a:r>
              <a:rPr lang="en-AU" sz="2500" dirty="0"/>
              <a:t> </a:t>
            </a:r>
            <a:r>
              <a:rPr lang="en-AU" sz="2500" dirty="0" err="1"/>
              <a:t>thông</a:t>
            </a:r>
            <a:r>
              <a:rPr lang="en-AU" sz="2500" dirty="0"/>
              <a:t> tin </a:t>
            </a:r>
            <a:r>
              <a:rPr lang="en-AU" sz="2500" dirty="0" err="1"/>
              <a:t>định</a:t>
            </a:r>
            <a:r>
              <a:rPr lang="en-AU" sz="2500" dirty="0"/>
              <a:t> </a:t>
            </a:r>
            <a:r>
              <a:rPr lang="en-AU" sz="2500" dirty="0" err="1"/>
              <a:t>dạng</a:t>
            </a:r>
            <a:r>
              <a:rPr lang="en-AU" sz="2500" dirty="0"/>
              <a:t> </a:t>
            </a:r>
            <a:r>
              <a:rPr lang="en-AU" sz="2500" dirty="0" err="1"/>
              <a:t>có</a:t>
            </a:r>
            <a:r>
              <a:rPr lang="en-AU" sz="2500" dirty="0"/>
              <a:t> </a:t>
            </a:r>
            <a:r>
              <a:rPr lang="en-AU" sz="2500" dirty="0" err="1"/>
              <a:t>thể</a:t>
            </a:r>
            <a:r>
              <a:rPr lang="en-AU" sz="2500" dirty="0"/>
              <a:t> </a:t>
            </a:r>
            <a:r>
              <a:rPr lang="en-AU" sz="2500" dirty="0" err="1"/>
              <a:t>gây</a:t>
            </a:r>
            <a:r>
              <a:rPr lang="en-AU" sz="2500" dirty="0"/>
              <a:t> </a:t>
            </a:r>
            <a:r>
              <a:rPr lang="en-AU" sz="2500" dirty="0" err="1"/>
              <a:t>hậu</a:t>
            </a:r>
            <a:r>
              <a:rPr lang="en-AU" sz="2500" dirty="0"/>
              <a:t> </a:t>
            </a:r>
            <a:r>
              <a:rPr lang="en-AU" sz="2500" dirty="0" err="1"/>
              <a:t>quả</a:t>
            </a:r>
            <a:r>
              <a:rPr lang="en-AU" sz="2500" dirty="0"/>
              <a:t> </a:t>
            </a:r>
            <a:r>
              <a:rPr lang="en-AU" sz="2500" dirty="0" err="1"/>
              <a:t>lớn</a:t>
            </a:r>
            <a:r>
              <a:rPr lang="en-AU" sz="2500" dirty="0"/>
              <a:t> </a:t>
            </a:r>
            <a:r>
              <a:rPr lang="en-AU" sz="2500" dirty="0" err="1"/>
              <a:t>cho</a:t>
            </a:r>
            <a:r>
              <a:rPr lang="en-AU" sz="2500" dirty="0"/>
              <a:t> </a:t>
            </a:r>
            <a:r>
              <a:rPr lang="en-AU" sz="2500" dirty="0" err="1"/>
              <a:t>nạn</a:t>
            </a:r>
            <a:r>
              <a:rPr lang="en-AU" sz="2500" dirty="0"/>
              <a:t> </a:t>
            </a:r>
            <a:r>
              <a:rPr lang="en-AU" sz="2500" dirty="0" err="1"/>
              <a:t>nhân</a:t>
            </a:r>
            <a:r>
              <a:rPr lang="en-AU" sz="2500" dirty="0"/>
              <a:t> </a:t>
            </a:r>
            <a:r>
              <a:rPr lang="en-AU" sz="2500" dirty="0" err="1"/>
              <a:t>và</a:t>
            </a:r>
            <a:r>
              <a:rPr lang="en-AU" sz="2500" dirty="0"/>
              <a:t> </a:t>
            </a:r>
            <a:r>
              <a:rPr lang="en-AU" sz="2500" dirty="0" err="1"/>
              <a:t>cả</a:t>
            </a:r>
            <a:r>
              <a:rPr lang="en-AU" sz="2500" dirty="0"/>
              <a:t> </a:t>
            </a:r>
            <a:r>
              <a:rPr lang="en-AU" sz="2500" dirty="0" err="1"/>
              <a:t>nền</a:t>
            </a:r>
            <a:r>
              <a:rPr lang="en-AU" sz="2500" dirty="0"/>
              <a:t> </a:t>
            </a:r>
            <a:r>
              <a:rPr lang="en-AU" sz="2500" dirty="0" err="1"/>
              <a:t>kinh</a:t>
            </a:r>
            <a:r>
              <a:rPr lang="en-AU" sz="2500" dirty="0"/>
              <a:t> </a:t>
            </a:r>
            <a:r>
              <a:rPr lang="en-AU" sz="2500" dirty="0" err="1"/>
              <a:t>tế</a:t>
            </a:r>
            <a:endParaRPr lang="en-AU" sz="2500" dirty="0"/>
          </a:p>
          <a:p>
            <a:pPr marL="342900" lvl="0" indent="-342900">
              <a:spcBef>
                <a:spcPts val="600"/>
              </a:spcBef>
              <a:buFont typeface="Wingdings" panose="05000000000000000000" pitchFamily="2" charset="2"/>
              <a:buChar char=""/>
              <a:tabLst>
                <a:tab pos="215900" algn="l"/>
              </a:tabLst>
            </a:pPr>
            <a:r>
              <a:rPr lang="en-AU" sz="2500" dirty="0" err="1"/>
              <a:t>Số</a:t>
            </a:r>
            <a:r>
              <a:rPr lang="en-AU" sz="2500" dirty="0"/>
              <a:t> </a:t>
            </a:r>
            <a:r>
              <a:rPr lang="en-AU" sz="2500" dirty="0" err="1"/>
              <a:t>liệu</a:t>
            </a:r>
            <a:r>
              <a:rPr lang="en-AU" sz="2500" dirty="0"/>
              <a:t> </a:t>
            </a:r>
            <a:r>
              <a:rPr lang="en-AU" sz="2500" dirty="0" err="1"/>
              <a:t>thống</a:t>
            </a:r>
            <a:r>
              <a:rPr lang="en-AU" sz="2500" dirty="0"/>
              <a:t> </a:t>
            </a:r>
            <a:r>
              <a:rPr lang="en-AU" sz="2500" dirty="0" err="1"/>
              <a:t>kê</a:t>
            </a:r>
            <a:r>
              <a:rPr lang="en-AU" sz="2500" dirty="0"/>
              <a:t> </a:t>
            </a:r>
            <a:r>
              <a:rPr lang="en-AU" sz="2500" dirty="0" err="1"/>
              <a:t>về</a:t>
            </a:r>
            <a:r>
              <a:rPr lang="en-AU" sz="2500" dirty="0"/>
              <a:t> </a:t>
            </a:r>
            <a:r>
              <a:rPr lang="en-AU" sz="2500" dirty="0" err="1"/>
              <a:t>lừa</a:t>
            </a:r>
            <a:r>
              <a:rPr lang="en-AU" sz="2500" dirty="0"/>
              <a:t> </a:t>
            </a:r>
            <a:r>
              <a:rPr lang="en-AU" sz="2500" dirty="0" err="1"/>
              <a:t>đảo</a:t>
            </a:r>
            <a:r>
              <a:rPr lang="en-AU" sz="2500" dirty="0"/>
              <a:t> </a:t>
            </a:r>
            <a:r>
              <a:rPr lang="en-AU" sz="2500" dirty="0" err="1"/>
              <a:t>tài</a:t>
            </a:r>
            <a:r>
              <a:rPr lang="en-AU" sz="2500" dirty="0"/>
              <a:t> </a:t>
            </a:r>
            <a:r>
              <a:rPr lang="en-AU" sz="2500" dirty="0" err="1"/>
              <a:t>chính</a:t>
            </a:r>
            <a:r>
              <a:rPr lang="en-AU" sz="2500" dirty="0"/>
              <a:t> </a:t>
            </a:r>
            <a:r>
              <a:rPr lang="en-AU" sz="2500" dirty="0" err="1"/>
              <a:t>năm</a:t>
            </a:r>
            <a:r>
              <a:rPr lang="en-AU" sz="2500" dirty="0"/>
              <a:t> 2022 (</a:t>
            </a:r>
            <a:r>
              <a:rPr lang="en-AU" sz="2500" i="1" dirty="0">
                <a:hlinkClick r:id="rId3"/>
              </a:rPr>
              <a:t>Targeting Scams </a:t>
            </a:r>
            <a:r>
              <a:rPr lang="en-AU" sz="2500" i="1" dirty="0"/>
              <a:t>) </a:t>
            </a:r>
            <a:r>
              <a:rPr lang="en-AU" sz="2500" dirty="0" err="1"/>
              <a:t>đã</a:t>
            </a:r>
            <a:r>
              <a:rPr lang="en-AU" sz="2500" dirty="0"/>
              <a:t> </a:t>
            </a:r>
            <a:r>
              <a:rPr lang="en-AU" sz="2500" dirty="0" err="1"/>
              <a:t>chỉ</a:t>
            </a:r>
            <a:r>
              <a:rPr lang="en-AU" sz="2500" dirty="0"/>
              <a:t> </a:t>
            </a:r>
            <a:r>
              <a:rPr lang="en-AU" sz="2500" dirty="0" err="1"/>
              <a:t>ra</a:t>
            </a:r>
            <a:r>
              <a:rPr lang="en-AU" sz="2500" dirty="0"/>
              <a:t> </a:t>
            </a:r>
            <a:r>
              <a:rPr lang="en-AU" sz="2500" dirty="0" err="1"/>
              <a:t>rằng</a:t>
            </a:r>
            <a:r>
              <a:rPr lang="en-AU" sz="2500" dirty="0"/>
              <a:t>:</a:t>
            </a:r>
          </a:p>
          <a:p>
            <a:pPr marL="800100" lvl="1" indent="-342900">
              <a:spcBef>
                <a:spcPts val="600"/>
              </a:spcBef>
              <a:buFont typeface="Wingdings" panose="05000000000000000000" pitchFamily="2" charset="2"/>
              <a:buChar char=""/>
              <a:tabLst>
                <a:tab pos="215900" algn="l"/>
              </a:tabLst>
            </a:pPr>
            <a:r>
              <a:rPr lang="en-AU" sz="2500" dirty="0" err="1"/>
              <a:t>Người</a:t>
            </a:r>
            <a:r>
              <a:rPr lang="en-AU" sz="2500" dirty="0"/>
              <a:t> </a:t>
            </a:r>
            <a:r>
              <a:rPr lang="en-AU" sz="2500" dirty="0" err="1"/>
              <a:t>từ</a:t>
            </a:r>
            <a:r>
              <a:rPr lang="en-AU" sz="2500" dirty="0"/>
              <a:t> </a:t>
            </a:r>
            <a:r>
              <a:rPr lang="en-AU" sz="2500" b="1" dirty="0">
                <a:solidFill>
                  <a:schemeClr val="accent1"/>
                </a:solidFill>
              </a:rPr>
              <a:t>65 </a:t>
            </a:r>
            <a:r>
              <a:rPr lang="en-AU" sz="2500" b="1" dirty="0" err="1">
                <a:solidFill>
                  <a:schemeClr val="accent1"/>
                </a:solidFill>
              </a:rPr>
              <a:t>tuổi</a:t>
            </a:r>
            <a:r>
              <a:rPr lang="en-AU" sz="2500" b="1" dirty="0">
                <a:solidFill>
                  <a:schemeClr val="accent1"/>
                </a:solidFill>
              </a:rPr>
              <a:t> </a:t>
            </a:r>
            <a:r>
              <a:rPr lang="en-AU" sz="2500" b="1" dirty="0" err="1">
                <a:solidFill>
                  <a:schemeClr val="accent1"/>
                </a:solidFill>
              </a:rPr>
              <a:t>trở</a:t>
            </a:r>
            <a:r>
              <a:rPr lang="en-AU" sz="2500" b="1" dirty="0">
                <a:solidFill>
                  <a:schemeClr val="accent1"/>
                </a:solidFill>
              </a:rPr>
              <a:t> </a:t>
            </a:r>
            <a:r>
              <a:rPr lang="en-AU" sz="2500" b="1" dirty="0" err="1">
                <a:solidFill>
                  <a:schemeClr val="accent1"/>
                </a:solidFill>
              </a:rPr>
              <a:t>lên</a:t>
            </a:r>
            <a:r>
              <a:rPr lang="en-AU" sz="2500" b="1" dirty="0">
                <a:solidFill>
                  <a:schemeClr val="accent1"/>
                </a:solidFill>
              </a:rPr>
              <a:t> </a:t>
            </a:r>
            <a:r>
              <a:rPr lang="en-AU" sz="2500" dirty="0" err="1"/>
              <a:t>bị</a:t>
            </a:r>
            <a:r>
              <a:rPr lang="en-AU" sz="2500" dirty="0"/>
              <a:t> </a:t>
            </a:r>
            <a:r>
              <a:rPr lang="en-AU" sz="2500" dirty="0" err="1"/>
              <a:t>ảnh</a:t>
            </a:r>
            <a:r>
              <a:rPr lang="en-AU" sz="2500" dirty="0"/>
              <a:t> </a:t>
            </a:r>
            <a:r>
              <a:rPr lang="en-AU" sz="2500" dirty="0" err="1"/>
              <a:t>hưởng</a:t>
            </a:r>
            <a:r>
              <a:rPr lang="en-AU" sz="2500" dirty="0"/>
              <a:t> </a:t>
            </a:r>
            <a:r>
              <a:rPr lang="en-AU" sz="2500" dirty="0" err="1"/>
              <a:t>nhiều</a:t>
            </a:r>
            <a:r>
              <a:rPr lang="en-AU" sz="2500" dirty="0"/>
              <a:t> </a:t>
            </a:r>
            <a:r>
              <a:rPr lang="en-AU" sz="2500" dirty="0" err="1"/>
              <a:t>nhất</a:t>
            </a:r>
            <a:r>
              <a:rPr lang="en-AU" sz="2500" dirty="0"/>
              <a:t> </a:t>
            </a:r>
            <a:r>
              <a:rPr lang="en-AU" sz="2500" dirty="0" err="1"/>
              <a:t>và</a:t>
            </a:r>
            <a:r>
              <a:rPr lang="en-AU" sz="2500" dirty="0"/>
              <a:t> </a:t>
            </a:r>
            <a:r>
              <a:rPr lang="en-AU" sz="2500" b="1" dirty="0" err="1">
                <a:solidFill>
                  <a:schemeClr val="accent1"/>
                </a:solidFill>
              </a:rPr>
              <a:t>mất</a:t>
            </a:r>
            <a:r>
              <a:rPr lang="en-AU" sz="2500" b="1" dirty="0">
                <a:solidFill>
                  <a:schemeClr val="accent1"/>
                </a:solidFill>
              </a:rPr>
              <a:t> </a:t>
            </a:r>
            <a:r>
              <a:rPr lang="en-AU" sz="2500" b="1" dirty="0" err="1">
                <a:solidFill>
                  <a:schemeClr val="accent1"/>
                </a:solidFill>
              </a:rPr>
              <a:t>tiền</a:t>
            </a:r>
            <a:r>
              <a:rPr lang="en-AU" sz="2500" b="1" dirty="0">
                <a:solidFill>
                  <a:schemeClr val="accent1"/>
                </a:solidFill>
              </a:rPr>
              <a:t> </a:t>
            </a:r>
            <a:r>
              <a:rPr lang="en-AU" sz="2500" b="1" dirty="0" err="1">
                <a:solidFill>
                  <a:schemeClr val="accent1"/>
                </a:solidFill>
              </a:rPr>
              <a:t>nhiều</a:t>
            </a:r>
            <a:r>
              <a:rPr lang="en-AU" sz="2500" b="1" dirty="0">
                <a:solidFill>
                  <a:schemeClr val="accent1"/>
                </a:solidFill>
              </a:rPr>
              <a:t> </a:t>
            </a:r>
            <a:r>
              <a:rPr lang="en-AU" sz="2500" b="1" dirty="0" err="1">
                <a:solidFill>
                  <a:schemeClr val="accent1"/>
                </a:solidFill>
              </a:rPr>
              <a:t>hơn</a:t>
            </a:r>
            <a:r>
              <a:rPr lang="en-AU" sz="2500" b="1" dirty="0">
                <a:solidFill>
                  <a:schemeClr val="accent1"/>
                </a:solidFill>
              </a:rPr>
              <a:t> </a:t>
            </a:r>
            <a:r>
              <a:rPr lang="en-AU" sz="2500" dirty="0" err="1"/>
              <a:t>tất</a:t>
            </a:r>
            <a:r>
              <a:rPr lang="en-AU" sz="2500" dirty="0"/>
              <a:t> </a:t>
            </a:r>
            <a:r>
              <a:rPr lang="en-AU" sz="2500" dirty="0" err="1"/>
              <a:t>cả</a:t>
            </a:r>
            <a:r>
              <a:rPr lang="en-AU" sz="2500" dirty="0"/>
              <a:t> </a:t>
            </a:r>
            <a:r>
              <a:rPr lang="en-AU" sz="2500" dirty="0" err="1"/>
              <a:t>các</a:t>
            </a:r>
            <a:r>
              <a:rPr lang="en-AU" sz="2500" dirty="0"/>
              <a:t> </a:t>
            </a:r>
            <a:r>
              <a:rPr lang="en-AU" sz="2500" dirty="0" err="1"/>
              <a:t>nhóm</a:t>
            </a:r>
            <a:r>
              <a:rPr lang="en-AU" sz="2500" dirty="0"/>
              <a:t> </a:t>
            </a:r>
            <a:r>
              <a:rPr lang="en-AU" sz="2500" dirty="0" err="1"/>
              <a:t>tuổi</a:t>
            </a:r>
            <a:r>
              <a:rPr lang="en-AU" sz="2500" dirty="0"/>
              <a:t> </a:t>
            </a:r>
            <a:r>
              <a:rPr lang="en-AU" sz="2500" dirty="0" err="1"/>
              <a:t>khác</a:t>
            </a:r>
            <a:r>
              <a:rPr lang="en-AU" sz="2500" dirty="0"/>
              <a:t> (120.7 </a:t>
            </a:r>
            <a:r>
              <a:rPr lang="en-AU" sz="2500" dirty="0" err="1"/>
              <a:t>triệu</a:t>
            </a:r>
            <a:r>
              <a:rPr lang="en-AU" sz="2500" dirty="0"/>
              <a:t> </a:t>
            </a:r>
            <a:r>
              <a:rPr lang="en-AU" sz="2500" dirty="0" err="1"/>
              <a:t>đô</a:t>
            </a:r>
            <a:r>
              <a:rPr lang="en-AU" sz="2500" dirty="0"/>
              <a:t> la)</a:t>
            </a:r>
          </a:p>
          <a:p>
            <a:pPr marL="800100" lvl="1" indent="-342900">
              <a:spcBef>
                <a:spcPts val="600"/>
              </a:spcBef>
              <a:buFont typeface="Wingdings" panose="05000000000000000000" pitchFamily="2" charset="2"/>
              <a:buChar char=""/>
              <a:tabLst>
                <a:tab pos="215900" algn="l"/>
              </a:tabLst>
            </a:pPr>
            <a:r>
              <a:rPr lang="en-AU" sz="2500" b="1" dirty="0" err="1">
                <a:solidFill>
                  <a:schemeClr val="accent1"/>
                </a:solidFill>
              </a:rPr>
              <a:t>Người</a:t>
            </a:r>
            <a:r>
              <a:rPr lang="en-AU" sz="2500" b="1" dirty="0">
                <a:solidFill>
                  <a:schemeClr val="accent1"/>
                </a:solidFill>
              </a:rPr>
              <a:t> </a:t>
            </a:r>
            <a:r>
              <a:rPr lang="en-AU" sz="2500" b="1" dirty="0" err="1">
                <a:solidFill>
                  <a:schemeClr val="accent1"/>
                </a:solidFill>
              </a:rPr>
              <a:t>khuyết</a:t>
            </a:r>
            <a:r>
              <a:rPr lang="en-AU" sz="2500" b="1" dirty="0">
                <a:solidFill>
                  <a:schemeClr val="accent1"/>
                </a:solidFill>
              </a:rPr>
              <a:t> </a:t>
            </a:r>
            <a:r>
              <a:rPr lang="en-AU" sz="2500" b="1" dirty="0" err="1">
                <a:solidFill>
                  <a:schemeClr val="accent1"/>
                </a:solidFill>
              </a:rPr>
              <a:t>tật</a:t>
            </a:r>
            <a:r>
              <a:rPr lang="en-AU" sz="2500" b="1" dirty="0">
                <a:solidFill>
                  <a:schemeClr val="accent1"/>
                </a:solidFill>
              </a:rPr>
              <a:t> </a:t>
            </a:r>
            <a:r>
              <a:rPr lang="en-AU" sz="2500" dirty="0" err="1"/>
              <a:t>được</a:t>
            </a:r>
            <a:r>
              <a:rPr lang="en-AU" sz="2500" dirty="0"/>
              <a:t> </a:t>
            </a:r>
            <a:r>
              <a:rPr lang="en-AU" sz="2500" dirty="0" err="1"/>
              <a:t>ghi</a:t>
            </a:r>
            <a:r>
              <a:rPr lang="en-AU" sz="2500" dirty="0"/>
              <a:t> </a:t>
            </a:r>
            <a:r>
              <a:rPr lang="en-AU" sz="2500" dirty="0" err="1"/>
              <a:t>nhận</a:t>
            </a:r>
            <a:r>
              <a:rPr lang="en-AU" sz="2500" dirty="0"/>
              <a:t> </a:t>
            </a:r>
            <a:r>
              <a:rPr lang="en-AU" sz="2500" dirty="0" err="1"/>
              <a:t>bị</a:t>
            </a:r>
            <a:r>
              <a:rPr lang="en-AU" sz="2500" dirty="0"/>
              <a:t> </a:t>
            </a:r>
            <a:r>
              <a:rPr lang="en-AU" sz="2500" dirty="0" err="1"/>
              <a:t>lừa</a:t>
            </a:r>
            <a:r>
              <a:rPr lang="en-AU" sz="2500" dirty="0"/>
              <a:t> </a:t>
            </a:r>
            <a:r>
              <a:rPr lang="en-AU" sz="2500" dirty="0" err="1"/>
              <a:t>mất</a:t>
            </a:r>
            <a:r>
              <a:rPr lang="en-AU" sz="2500" dirty="0"/>
              <a:t> 33,7 </a:t>
            </a:r>
            <a:r>
              <a:rPr lang="en-AU" sz="2500" dirty="0" err="1"/>
              <a:t>triệu</a:t>
            </a:r>
            <a:r>
              <a:rPr lang="en-AU" sz="2500" dirty="0"/>
              <a:t> </a:t>
            </a:r>
            <a:r>
              <a:rPr lang="en-AU" sz="2500" dirty="0" err="1"/>
              <a:t>đô</a:t>
            </a:r>
            <a:r>
              <a:rPr lang="en-AU" sz="2500" dirty="0"/>
              <a:t> la</a:t>
            </a:r>
          </a:p>
          <a:p>
            <a:pPr marL="800100" lvl="1" indent="-342900">
              <a:spcBef>
                <a:spcPts val="600"/>
              </a:spcBef>
              <a:buFont typeface="Wingdings" panose="05000000000000000000" pitchFamily="2" charset="2"/>
              <a:buChar char=""/>
              <a:tabLst>
                <a:tab pos="215900" algn="l"/>
              </a:tabLst>
            </a:pPr>
            <a:r>
              <a:rPr lang="en-AU" sz="2500" dirty="0" err="1"/>
              <a:t>Cộng</a:t>
            </a:r>
            <a:r>
              <a:rPr lang="en-AU" sz="2500" dirty="0"/>
              <a:t> </a:t>
            </a:r>
            <a:r>
              <a:rPr lang="en-AU" sz="2500" dirty="0" err="1"/>
              <a:t>đồng</a:t>
            </a:r>
            <a:r>
              <a:rPr lang="en-AU" sz="2500" dirty="0"/>
              <a:t> </a:t>
            </a:r>
            <a:r>
              <a:rPr lang="en-AU" sz="2500" dirty="0" err="1"/>
              <a:t>đa</a:t>
            </a:r>
            <a:r>
              <a:rPr lang="en-AU" sz="2500" dirty="0"/>
              <a:t> </a:t>
            </a:r>
            <a:r>
              <a:rPr lang="en-AU" sz="2500" dirty="0" err="1"/>
              <a:t>dạng</a:t>
            </a:r>
            <a:r>
              <a:rPr lang="en-AU" sz="2500" dirty="0"/>
              <a:t> </a:t>
            </a:r>
            <a:r>
              <a:rPr lang="en-AU" sz="2500" dirty="0" err="1"/>
              <a:t>về</a:t>
            </a:r>
            <a:r>
              <a:rPr lang="en-AU" sz="2500" dirty="0"/>
              <a:t> </a:t>
            </a:r>
            <a:r>
              <a:rPr lang="en-AU" sz="2500" dirty="0" err="1"/>
              <a:t>văn</a:t>
            </a:r>
            <a:r>
              <a:rPr lang="en-AU" sz="2500" dirty="0"/>
              <a:t> </a:t>
            </a:r>
            <a:r>
              <a:rPr lang="en-AU" sz="2500" dirty="0" err="1"/>
              <a:t>hoá</a:t>
            </a:r>
            <a:r>
              <a:rPr lang="en-AU" sz="2500" dirty="0"/>
              <a:t> </a:t>
            </a:r>
            <a:r>
              <a:rPr lang="en-AU" sz="2500" dirty="0" err="1"/>
              <a:t>và</a:t>
            </a:r>
            <a:r>
              <a:rPr lang="en-AU" sz="2500" dirty="0"/>
              <a:t> </a:t>
            </a:r>
            <a:r>
              <a:rPr lang="en-AU" sz="2500" dirty="0" err="1"/>
              <a:t>ngôn</a:t>
            </a:r>
            <a:r>
              <a:rPr lang="en-AU" sz="2500" dirty="0"/>
              <a:t> </a:t>
            </a:r>
            <a:r>
              <a:rPr lang="en-AU" sz="2500" dirty="0" err="1"/>
              <a:t>ngữ</a:t>
            </a:r>
            <a:r>
              <a:rPr lang="en-AU" sz="2500" dirty="0"/>
              <a:t> </a:t>
            </a:r>
            <a:r>
              <a:rPr lang="en-AU" sz="2500" dirty="0" err="1"/>
              <a:t>tại</a:t>
            </a:r>
            <a:r>
              <a:rPr lang="en-AU" sz="2500" dirty="0"/>
              <a:t> </a:t>
            </a:r>
            <a:r>
              <a:rPr lang="en-AU" sz="2500" dirty="0" err="1"/>
              <a:t>Úc</a:t>
            </a:r>
            <a:r>
              <a:rPr lang="en-AU" sz="2500" dirty="0"/>
              <a:t> (</a:t>
            </a:r>
            <a:r>
              <a:rPr lang="en-US" sz="2500" b="1" dirty="0">
                <a:solidFill>
                  <a:schemeClr val="accent1"/>
                </a:solidFill>
                <a:hlinkClick r:id="rId4">
                  <a:extLst>
                    <a:ext uri="{A12FA001-AC4F-418D-AE19-62706E023703}">
                      <ahyp:hlinkClr xmlns:ahyp="http://schemas.microsoft.com/office/drawing/2018/hyperlinkcolor" val="tx"/>
                    </a:ext>
                  </a:extLst>
                </a:hlinkClick>
              </a:rPr>
              <a:t>Culturally and Linguistically Diverse Communities</a:t>
            </a:r>
            <a:r>
              <a:rPr lang="en-US" sz="2500" b="1" dirty="0">
                <a:solidFill>
                  <a:schemeClr val="accent1"/>
                </a:solidFill>
              </a:rPr>
              <a:t> – CALD communities</a:t>
            </a:r>
            <a:r>
              <a:rPr lang="en-AU" sz="2500" dirty="0"/>
              <a:t>) </a:t>
            </a:r>
            <a:r>
              <a:rPr lang="en-AU" sz="2500" dirty="0" err="1"/>
              <a:t>được</a:t>
            </a:r>
            <a:r>
              <a:rPr lang="en-AU" sz="2500" dirty="0"/>
              <a:t> </a:t>
            </a:r>
            <a:r>
              <a:rPr lang="en-AU" sz="2500" dirty="0" err="1"/>
              <a:t>ghi</a:t>
            </a:r>
            <a:r>
              <a:rPr lang="en-AU" sz="2500" dirty="0"/>
              <a:t> </a:t>
            </a:r>
            <a:r>
              <a:rPr lang="en-AU" sz="2500" dirty="0" err="1"/>
              <a:t>nhận</a:t>
            </a:r>
            <a:r>
              <a:rPr lang="en-AU" sz="2500" dirty="0"/>
              <a:t> </a:t>
            </a:r>
            <a:r>
              <a:rPr lang="en-AU" sz="2500" dirty="0" err="1"/>
              <a:t>bị</a:t>
            </a:r>
            <a:r>
              <a:rPr lang="en-AU" sz="2500" dirty="0"/>
              <a:t> </a:t>
            </a:r>
            <a:r>
              <a:rPr lang="en-AU" sz="2500" dirty="0" err="1"/>
              <a:t>lừa</a:t>
            </a:r>
            <a:r>
              <a:rPr lang="en-AU" sz="2500" dirty="0"/>
              <a:t> </a:t>
            </a:r>
            <a:r>
              <a:rPr lang="en-AU" sz="2500" dirty="0" err="1"/>
              <a:t>mất</a:t>
            </a:r>
            <a:r>
              <a:rPr lang="en-AU" sz="2500" dirty="0"/>
              <a:t> 56.6 </a:t>
            </a:r>
            <a:r>
              <a:rPr lang="en-AU" sz="2500" dirty="0" err="1"/>
              <a:t>triệu</a:t>
            </a:r>
            <a:r>
              <a:rPr lang="en-AU" sz="2500" dirty="0"/>
              <a:t> </a:t>
            </a:r>
            <a:r>
              <a:rPr lang="en-AU" sz="2500" dirty="0" err="1"/>
              <a:t>đô</a:t>
            </a:r>
            <a:r>
              <a:rPr lang="en-AU" sz="2500" dirty="0"/>
              <a:t> la</a:t>
            </a:r>
            <a:endParaRPr lang="en-AU" sz="1600" b="1" dirty="0"/>
          </a:p>
          <a:p>
            <a:endParaRPr lang="en-AU" sz="1400" dirty="0"/>
          </a:p>
        </p:txBody>
      </p:sp>
      <p:sp>
        <p:nvSpPr>
          <p:cNvPr id="6" name="Slide Number Placeholder 5">
            <a:extLst>
              <a:ext uri="{FF2B5EF4-FFF2-40B4-BE49-F238E27FC236}">
                <a16:creationId xmlns:a16="http://schemas.microsoft.com/office/drawing/2014/main" id="{3E60F4F6-8812-33FA-BB0C-C842EEF571C7}"/>
              </a:ext>
            </a:extLst>
          </p:cNvPr>
          <p:cNvSpPr>
            <a:spLocks noGrp="1"/>
          </p:cNvSpPr>
          <p:nvPr>
            <p:ph type="sldNum" sz="quarter" idx="12"/>
          </p:nvPr>
        </p:nvSpPr>
        <p:spPr/>
        <p:txBody>
          <a:bodyPr/>
          <a:lstStyle/>
          <a:p>
            <a:fld id="{B5E798B7-8D25-B64F-8B34-20C0BE446AFF}" type="slidenum">
              <a:rPr lang="en-US" smtClean="0"/>
              <a:t>25</a:t>
            </a:fld>
            <a:endParaRPr lang="en-US"/>
          </a:p>
        </p:txBody>
      </p:sp>
    </p:spTree>
    <p:extLst>
      <p:ext uri="{BB962C8B-B14F-4D97-AF65-F5344CB8AC3E}">
        <p14:creationId xmlns:p14="http://schemas.microsoft.com/office/powerpoint/2010/main" val="748386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1AFBC-47D6-F520-2630-CC298FD99484}"/>
              </a:ext>
            </a:extLst>
          </p:cNvPr>
          <p:cNvSpPr>
            <a:spLocks noGrp="1"/>
          </p:cNvSpPr>
          <p:nvPr>
            <p:ph type="title"/>
          </p:nvPr>
        </p:nvSpPr>
        <p:spPr>
          <a:xfrm>
            <a:off x="644471" y="427189"/>
            <a:ext cx="10515600" cy="1114218"/>
          </a:xfrm>
        </p:spPr>
        <p:txBody>
          <a:bodyPr/>
          <a:lstStyle/>
          <a:p>
            <a:r>
              <a:rPr lang="en-AU" dirty="0" err="1"/>
              <a:t>Lừa</a:t>
            </a:r>
            <a:r>
              <a:rPr lang="en-AU" dirty="0"/>
              <a:t> </a:t>
            </a:r>
            <a:r>
              <a:rPr lang="en-AU" dirty="0" err="1"/>
              <a:t>đảo</a:t>
            </a:r>
            <a:r>
              <a:rPr lang="en-AU" dirty="0"/>
              <a:t> </a:t>
            </a:r>
            <a:r>
              <a:rPr lang="en-AU" dirty="0" err="1"/>
              <a:t>tài</a:t>
            </a:r>
            <a:r>
              <a:rPr lang="en-AU" dirty="0"/>
              <a:t> </a:t>
            </a:r>
            <a:r>
              <a:rPr lang="en-AU" dirty="0" err="1"/>
              <a:t>chính</a:t>
            </a:r>
            <a:r>
              <a:rPr lang="en-AU" dirty="0"/>
              <a:t> </a:t>
            </a:r>
            <a:r>
              <a:rPr lang="en-AU" dirty="0" err="1"/>
              <a:t>trực</a:t>
            </a:r>
            <a:r>
              <a:rPr lang="en-AU" dirty="0"/>
              <a:t> </a:t>
            </a:r>
            <a:r>
              <a:rPr lang="en-AU" dirty="0" err="1"/>
              <a:t>tuyến</a:t>
            </a:r>
            <a:r>
              <a:rPr lang="en-AU" dirty="0"/>
              <a:t> ở </a:t>
            </a:r>
            <a:r>
              <a:rPr lang="en-AU" dirty="0" err="1"/>
              <a:t>Úc</a:t>
            </a:r>
            <a:endParaRPr lang="en-AU" dirty="0"/>
          </a:p>
        </p:txBody>
      </p:sp>
      <p:sp>
        <p:nvSpPr>
          <p:cNvPr id="6" name="Slide Number Placeholder 5">
            <a:extLst>
              <a:ext uri="{FF2B5EF4-FFF2-40B4-BE49-F238E27FC236}">
                <a16:creationId xmlns:a16="http://schemas.microsoft.com/office/drawing/2014/main" id="{3E93C956-94DA-28C8-7992-3152CDF2904B}"/>
              </a:ext>
            </a:extLst>
          </p:cNvPr>
          <p:cNvSpPr>
            <a:spLocks noGrp="1"/>
          </p:cNvSpPr>
          <p:nvPr>
            <p:ph type="sldNum" sz="quarter" idx="12"/>
          </p:nvPr>
        </p:nvSpPr>
        <p:spPr/>
        <p:txBody>
          <a:bodyPr/>
          <a:lstStyle/>
          <a:p>
            <a:fld id="{B5E798B7-8D25-B64F-8B34-20C0BE446AFF}" type="slidenum">
              <a:rPr lang="en-US" smtClean="0"/>
              <a:t>26</a:t>
            </a:fld>
            <a:endParaRPr lang="en-US"/>
          </a:p>
        </p:txBody>
      </p:sp>
      <p:sp>
        <p:nvSpPr>
          <p:cNvPr id="11" name="Content Placeholder 4">
            <a:extLst>
              <a:ext uri="{FF2B5EF4-FFF2-40B4-BE49-F238E27FC236}">
                <a16:creationId xmlns:a16="http://schemas.microsoft.com/office/drawing/2014/main" id="{A7D945D9-C11F-6111-8EE0-4B799A2CB510}"/>
              </a:ext>
            </a:extLst>
          </p:cNvPr>
          <p:cNvSpPr txBox="1">
            <a:spLocks/>
          </p:cNvSpPr>
          <p:nvPr/>
        </p:nvSpPr>
        <p:spPr>
          <a:xfrm>
            <a:off x="701040" y="1696092"/>
            <a:ext cx="6165147" cy="417761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dirty="0" err="1"/>
              <a:t>Số</a:t>
            </a:r>
            <a:r>
              <a:rPr lang="en-AU" sz="2400" dirty="0"/>
              <a:t> </a:t>
            </a:r>
            <a:r>
              <a:rPr lang="en-AU" sz="2400" dirty="0" err="1"/>
              <a:t>liệu</a:t>
            </a:r>
            <a:r>
              <a:rPr lang="en-AU" sz="2400" dirty="0"/>
              <a:t> </a:t>
            </a:r>
            <a:r>
              <a:rPr lang="en-AU" sz="2400" dirty="0" err="1"/>
              <a:t>thống</a:t>
            </a:r>
            <a:r>
              <a:rPr lang="en-AU" sz="2400" dirty="0"/>
              <a:t> </a:t>
            </a:r>
            <a:r>
              <a:rPr lang="en-AU" sz="2400" dirty="0" err="1"/>
              <a:t>kê</a:t>
            </a:r>
            <a:r>
              <a:rPr lang="en-AU" sz="2400" dirty="0"/>
              <a:t> </a:t>
            </a:r>
            <a:r>
              <a:rPr lang="en-AU" sz="2400" dirty="0" err="1"/>
              <a:t>về</a:t>
            </a:r>
            <a:r>
              <a:rPr lang="en-AU" sz="2400" dirty="0"/>
              <a:t> </a:t>
            </a:r>
            <a:r>
              <a:rPr lang="en-AU" sz="2400" dirty="0" err="1"/>
              <a:t>lừa</a:t>
            </a:r>
            <a:r>
              <a:rPr lang="en-AU" sz="2400" dirty="0"/>
              <a:t> </a:t>
            </a:r>
            <a:r>
              <a:rPr lang="en-AU" sz="2400" dirty="0" err="1"/>
              <a:t>đảo</a:t>
            </a:r>
            <a:r>
              <a:rPr lang="en-AU" sz="2400" dirty="0"/>
              <a:t> </a:t>
            </a:r>
            <a:r>
              <a:rPr lang="en-AU" sz="2400" dirty="0" err="1"/>
              <a:t>tài</a:t>
            </a:r>
            <a:r>
              <a:rPr lang="en-AU" sz="2400" dirty="0"/>
              <a:t> </a:t>
            </a:r>
            <a:r>
              <a:rPr lang="en-AU" sz="2400" dirty="0" err="1"/>
              <a:t>chính</a:t>
            </a:r>
            <a:r>
              <a:rPr lang="en-AU" sz="2400" dirty="0"/>
              <a:t> </a:t>
            </a:r>
            <a:r>
              <a:rPr lang="en-AU" sz="2400" dirty="0" err="1"/>
              <a:t>năm</a:t>
            </a:r>
            <a:r>
              <a:rPr lang="en-AU" sz="2400" dirty="0"/>
              <a:t> 2022 (</a:t>
            </a:r>
            <a:r>
              <a:rPr lang="en-AU" sz="2400" i="1" dirty="0">
                <a:hlinkClick r:id="rId3"/>
              </a:rPr>
              <a:t>Targeting Scams </a:t>
            </a:r>
            <a:r>
              <a:rPr lang="en-AU" sz="2400" i="1" dirty="0"/>
              <a:t>) </a:t>
            </a:r>
            <a:r>
              <a:rPr lang="en-AU" sz="2400" dirty="0" err="1"/>
              <a:t>đã</a:t>
            </a:r>
            <a:r>
              <a:rPr lang="en-AU" sz="2400" dirty="0"/>
              <a:t> </a:t>
            </a:r>
            <a:r>
              <a:rPr lang="en-AU" sz="2400" dirty="0" err="1"/>
              <a:t>chỉ</a:t>
            </a:r>
            <a:r>
              <a:rPr lang="en-AU" sz="2400" dirty="0"/>
              <a:t> </a:t>
            </a:r>
            <a:r>
              <a:rPr lang="en-AU" sz="2400" dirty="0" err="1"/>
              <a:t>ra</a:t>
            </a:r>
            <a:r>
              <a:rPr lang="en-AU" sz="2400" dirty="0"/>
              <a:t> </a:t>
            </a:r>
            <a:r>
              <a:rPr lang="en-AU" sz="2400" dirty="0" err="1"/>
              <a:t>rằng</a:t>
            </a:r>
            <a:r>
              <a:rPr lang="en-AU" sz="2400" dirty="0"/>
              <a:t> :</a:t>
            </a:r>
          </a:p>
          <a:p>
            <a:r>
              <a:rPr lang="en-AU" sz="2400" dirty="0" err="1"/>
              <a:t>Chỉ</a:t>
            </a:r>
            <a:r>
              <a:rPr lang="en-AU" sz="2400" dirty="0"/>
              <a:t> </a:t>
            </a:r>
            <a:r>
              <a:rPr lang="en-AU" sz="2400" dirty="0" err="1"/>
              <a:t>với</a:t>
            </a:r>
            <a:r>
              <a:rPr lang="en-AU" sz="2400" dirty="0"/>
              <a:t> 6% </a:t>
            </a:r>
            <a:r>
              <a:rPr lang="en-AU" sz="2400" dirty="0" err="1"/>
              <a:t>vụ</a:t>
            </a:r>
            <a:r>
              <a:rPr lang="en-AU" sz="2400" dirty="0"/>
              <a:t> </a:t>
            </a:r>
            <a:r>
              <a:rPr lang="en-AU" sz="2400" dirty="0" err="1"/>
              <a:t>lừa</a:t>
            </a:r>
            <a:r>
              <a:rPr lang="en-AU" sz="2400" dirty="0"/>
              <a:t> </a:t>
            </a:r>
            <a:r>
              <a:rPr lang="en-AU" sz="2400" dirty="0" err="1"/>
              <a:t>đảo</a:t>
            </a:r>
            <a:r>
              <a:rPr lang="en-AU" sz="2400" dirty="0"/>
              <a:t> </a:t>
            </a:r>
            <a:r>
              <a:rPr lang="en-AU" sz="2400" dirty="0" err="1"/>
              <a:t>tài</a:t>
            </a:r>
            <a:r>
              <a:rPr lang="en-AU" sz="2400" dirty="0"/>
              <a:t> </a:t>
            </a:r>
            <a:r>
              <a:rPr lang="en-AU" sz="2400" dirty="0" err="1"/>
              <a:t>chính</a:t>
            </a:r>
            <a:r>
              <a:rPr lang="en-AU" sz="2400" dirty="0"/>
              <a:t> </a:t>
            </a:r>
            <a:r>
              <a:rPr lang="en-AU" sz="2400" dirty="0" err="1"/>
              <a:t>được</a:t>
            </a:r>
            <a:r>
              <a:rPr lang="en-AU" sz="2400" dirty="0"/>
              <a:t> </a:t>
            </a:r>
            <a:r>
              <a:rPr lang="en-AU" sz="2400" dirty="0" err="1"/>
              <a:t>khởi</a:t>
            </a:r>
            <a:r>
              <a:rPr lang="en-AU" sz="2400" dirty="0"/>
              <a:t> </a:t>
            </a:r>
            <a:r>
              <a:rPr lang="en-AU" sz="2400" dirty="0" err="1"/>
              <a:t>phát</a:t>
            </a:r>
            <a:r>
              <a:rPr lang="en-AU" sz="2400" dirty="0"/>
              <a:t> </a:t>
            </a:r>
            <a:r>
              <a:rPr lang="en-AU" sz="2400" dirty="0" err="1"/>
              <a:t>trên</a:t>
            </a:r>
            <a:r>
              <a:rPr lang="en-AU" sz="2400" dirty="0"/>
              <a:t> </a:t>
            </a:r>
            <a:r>
              <a:rPr lang="en-AU" sz="2400" dirty="0" err="1"/>
              <a:t>môi</a:t>
            </a:r>
            <a:r>
              <a:rPr lang="en-AU" sz="2400" dirty="0"/>
              <a:t> </a:t>
            </a:r>
            <a:r>
              <a:rPr lang="en-AU" sz="2400" dirty="0" err="1"/>
              <a:t>trường</a:t>
            </a:r>
            <a:r>
              <a:rPr lang="en-AU" sz="2400" dirty="0"/>
              <a:t> </a:t>
            </a:r>
            <a:r>
              <a:rPr lang="en-AU" sz="2400" b="1" dirty="0" err="1">
                <a:solidFill>
                  <a:schemeClr val="accent1"/>
                </a:solidFill>
              </a:rPr>
              <a:t>trực</a:t>
            </a:r>
            <a:r>
              <a:rPr lang="en-AU" sz="2400" b="1" dirty="0">
                <a:solidFill>
                  <a:schemeClr val="accent1"/>
                </a:solidFill>
              </a:rPr>
              <a:t> </a:t>
            </a:r>
            <a:r>
              <a:rPr lang="en-AU" sz="2400" b="1" dirty="0" err="1">
                <a:solidFill>
                  <a:schemeClr val="accent1"/>
                </a:solidFill>
              </a:rPr>
              <a:t>tuyến</a:t>
            </a:r>
            <a:r>
              <a:rPr lang="en-AU" sz="2400" dirty="0"/>
              <a:t>, </a:t>
            </a:r>
            <a:r>
              <a:rPr lang="en-AU" sz="2400" dirty="0" err="1"/>
              <a:t>thiệt</a:t>
            </a:r>
            <a:r>
              <a:rPr lang="en-AU" sz="2400" dirty="0"/>
              <a:t> </a:t>
            </a:r>
            <a:r>
              <a:rPr lang="en-AU" sz="2400" dirty="0" err="1"/>
              <a:t>hại</a:t>
            </a:r>
            <a:r>
              <a:rPr lang="en-AU" sz="2400" dirty="0"/>
              <a:t>  </a:t>
            </a:r>
            <a:r>
              <a:rPr lang="en-AU" sz="2400" dirty="0" err="1"/>
              <a:t>đã</a:t>
            </a:r>
            <a:r>
              <a:rPr lang="en-AU" sz="2400" dirty="0"/>
              <a:t> </a:t>
            </a:r>
            <a:r>
              <a:rPr lang="en-AU" sz="2400" dirty="0" err="1"/>
              <a:t>lên</a:t>
            </a:r>
            <a:r>
              <a:rPr lang="en-AU" sz="2400" dirty="0"/>
              <a:t> </a:t>
            </a:r>
            <a:r>
              <a:rPr lang="en-AU" sz="2400" dirty="0" err="1"/>
              <a:t>đến</a:t>
            </a:r>
            <a:r>
              <a:rPr lang="en-AU" sz="2400" dirty="0"/>
              <a:t> </a:t>
            </a:r>
            <a:r>
              <a:rPr lang="en-AU" sz="2400" b="1" dirty="0">
                <a:solidFill>
                  <a:schemeClr val="accent1"/>
                </a:solidFill>
              </a:rPr>
              <a:t>74 </a:t>
            </a:r>
            <a:r>
              <a:rPr lang="en-AU" sz="2400" b="1" dirty="0" err="1">
                <a:solidFill>
                  <a:schemeClr val="accent1"/>
                </a:solidFill>
              </a:rPr>
              <a:t>triệu</a:t>
            </a:r>
            <a:r>
              <a:rPr lang="en-AU" sz="2400" b="1" dirty="0">
                <a:solidFill>
                  <a:schemeClr val="accent1"/>
                </a:solidFill>
              </a:rPr>
              <a:t> </a:t>
            </a:r>
            <a:r>
              <a:rPr lang="en-AU" sz="2400" b="1" dirty="0" err="1">
                <a:solidFill>
                  <a:schemeClr val="accent1"/>
                </a:solidFill>
              </a:rPr>
              <a:t>đô</a:t>
            </a:r>
            <a:r>
              <a:rPr lang="en-AU" sz="2400" b="1" dirty="0">
                <a:solidFill>
                  <a:schemeClr val="accent1"/>
                </a:solidFill>
              </a:rPr>
              <a:t> la </a:t>
            </a:r>
          </a:p>
          <a:p>
            <a:endParaRPr lang="en-AU" sz="2400" dirty="0"/>
          </a:p>
          <a:p>
            <a:r>
              <a:rPr lang="en-AU" sz="2400" dirty="0" err="1"/>
              <a:t>Chỉ</a:t>
            </a:r>
            <a:r>
              <a:rPr lang="en-AU" sz="2400" dirty="0"/>
              <a:t> </a:t>
            </a:r>
            <a:r>
              <a:rPr lang="en-AU" sz="2400" dirty="0" err="1"/>
              <a:t>với</a:t>
            </a:r>
            <a:r>
              <a:rPr lang="en-AU" sz="2400" dirty="0"/>
              <a:t> 6% </a:t>
            </a:r>
            <a:r>
              <a:rPr lang="en-AU" sz="2400" dirty="0" err="1"/>
              <a:t>vụ</a:t>
            </a:r>
            <a:r>
              <a:rPr lang="en-AU" sz="2400" dirty="0"/>
              <a:t> </a:t>
            </a:r>
            <a:r>
              <a:rPr lang="en-AU" sz="2400" dirty="0" err="1"/>
              <a:t>lừa</a:t>
            </a:r>
            <a:r>
              <a:rPr lang="en-AU" sz="2400" dirty="0"/>
              <a:t> </a:t>
            </a:r>
            <a:r>
              <a:rPr lang="en-AU" sz="2400" dirty="0" err="1"/>
              <a:t>đảo</a:t>
            </a:r>
            <a:r>
              <a:rPr lang="en-AU" sz="2400" dirty="0"/>
              <a:t> </a:t>
            </a:r>
            <a:r>
              <a:rPr lang="en-AU" sz="2400" dirty="0" err="1"/>
              <a:t>tài</a:t>
            </a:r>
            <a:r>
              <a:rPr lang="en-AU" sz="2400" dirty="0"/>
              <a:t> </a:t>
            </a:r>
            <a:r>
              <a:rPr lang="en-AU" sz="2400" dirty="0" err="1"/>
              <a:t>chính</a:t>
            </a:r>
            <a:r>
              <a:rPr lang="en-AU" sz="2400" dirty="0"/>
              <a:t> </a:t>
            </a:r>
            <a:r>
              <a:rPr lang="en-AU" sz="2400" dirty="0" err="1"/>
              <a:t>khởi</a:t>
            </a:r>
            <a:r>
              <a:rPr lang="en-AU" sz="2400" dirty="0"/>
              <a:t> </a:t>
            </a:r>
            <a:r>
              <a:rPr lang="en-AU" sz="2400" dirty="0" err="1"/>
              <a:t>phát</a:t>
            </a:r>
            <a:r>
              <a:rPr lang="en-AU" sz="2400" dirty="0"/>
              <a:t> qua </a:t>
            </a:r>
            <a:r>
              <a:rPr lang="en-AU" sz="2400" b="1" dirty="0" err="1">
                <a:solidFill>
                  <a:schemeClr val="accent1"/>
                </a:solidFill>
              </a:rPr>
              <a:t>truyền</a:t>
            </a:r>
            <a:r>
              <a:rPr lang="en-AU" sz="2400" b="1" dirty="0">
                <a:solidFill>
                  <a:schemeClr val="accent1"/>
                </a:solidFill>
              </a:rPr>
              <a:t> </a:t>
            </a:r>
            <a:r>
              <a:rPr lang="en-AU" sz="2400" b="1" dirty="0" err="1">
                <a:solidFill>
                  <a:schemeClr val="accent1"/>
                </a:solidFill>
              </a:rPr>
              <a:t>thông</a:t>
            </a:r>
            <a:r>
              <a:rPr lang="en-AU" sz="2400" b="1" dirty="0">
                <a:solidFill>
                  <a:schemeClr val="accent1"/>
                </a:solidFill>
              </a:rPr>
              <a:t> </a:t>
            </a:r>
            <a:r>
              <a:rPr lang="en-AU" sz="2400" b="1" dirty="0" err="1">
                <a:solidFill>
                  <a:schemeClr val="accent1"/>
                </a:solidFill>
              </a:rPr>
              <a:t>xã</a:t>
            </a:r>
            <a:r>
              <a:rPr lang="en-AU" sz="2400" b="1" dirty="0">
                <a:solidFill>
                  <a:schemeClr val="accent1"/>
                </a:solidFill>
              </a:rPr>
              <a:t> </a:t>
            </a:r>
            <a:r>
              <a:rPr lang="en-AU" sz="2400" b="1" dirty="0" err="1">
                <a:solidFill>
                  <a:schemeClr val="accent1"/>
                </a:solidFill>
              </a:rPr>
              <a:t>hội</a:t>
            </a:r>
            <a:r>
              <a:rPr lang="en-AU" sz="2400" dirty="0"/>
              <a:t>, </a:t>
            </a:r>
            <a:r>
              <a:rPr lang="en-AU" sz="2400" dirty="0" err="1"/>
              <a:t>thiệt</a:t>
            </a:r>
            <a:r>
              <a:rPr lang="en-AU" sz="2400" dirty="0"/>
              <a:t> </a:t>
            </a:r>
            <a:r>
              <a:rPr lang="en-AU" sz="2400" dirty="0" err="1"/>
              <a:t>hại</a:t>
            </a:r>
            <a:r>
              <a:rPr lang="en-AU" sz="2400" dirty="0"/>
              <a:t> </a:t>
            </a:r>
            <a:r>
              <a:rPr lang="en-AU" sz="2400" dirty="0" err="1"/>
              <a:t>đã</a:t>
            </a:r>
            <a:r>
              <a:rPr lang="en-AU" sz="2400" dirty="0"/>
              <a:t> </a:t>
            </a:r>
            <a:r>
              <a:rPr lang="en-AU" sz="2400" dirty="0" err="1"/>
              <a:t>lên</a:t>
            </a:r>
            <a:r>
              <a:rPr lang="en-AU" sz="2400" dirty="0"/>
              <a:t> </a:t>
            </a:r>
            <a:r>
              <a:rPr lang="en-AU" sz="2400" dirty="0" err="1"/>
              <a:t>đến</a:t>
            </a:r>
            <a:r>
              <a:rPr lang="en-AU" sz="2400" dirty="0"/>
              <a:t> </a:t>
            </a:r>
            <a:r>
              <a:rPr lang="en-AU" sz="2400" b="1" dirty="0">
                <a:solidFill>
                  <a:schemeClr val="accent1"/>
                </a:solidFill>
              </a:rPr>
              <a:t>80 </a:t>
            </a:r>
            <a:r>
              <a:rPr lang="en-AU" sz="2400" b="1" dirty="0" err="1">
                <a:solidFill>
                  <a:schemeClr val="accent1"/>
                </a:solidFill>
              </a:rPr>
              <a:t>triệu</a:t>
            </a:r>
            <a:r>
              <a:rPr lang="en-AU" sz="2400" b="1" dirty="0">
                <a:solidFill>
                  <a:schemeClr val="accent1"/>
                </a:solidFill>
              </a:rPr>
              <a:t> </a:t>
            </a:r>
            <a:r>
              <a:rPr lang="en-AU" sz="2400" b="1" dirty="0" err="1">
                <a:solidFill>
                  <a:schemeClr val="accent1"/>
                </a:solidFill>
              </a:rPr>
              <a:t>đô</a:t>
            </a:r>
            <a:r>
              <a:rPr lang="en-AU" sz="2400" b="1" dirty="0">
                <a:solidFill>
                  <a:schemeClr val="accent1"/>
                </a:solidFill>
              </a:rPr>
              <a:t> la</a:t>
            </a:r>
          </a:p>
          <a:p>
            <a:r>
              <a:rPr lang="en-AU" sz="2400" dirty="0" err="1"/>
              <a:t>Thiệt</a:t>
            </a:r>
            <a:r>
              <a:rPr lang="en-AU" sz="2400" dirty="0"/>
              <a:t> </a:t>
            </a:r>
            <a:r>
              <a:rPr lang="en-AU" sz="2400" dirty="0" err="1"/>
              <a:t>hại</a:t>
            </a:r>
            <a:r>
              <a:rPr lang="en-AU" sz="2400" dirty="0"/>
              <a:t> do </a:t>
            </a:r>
            <a:r>
              <a:rPr lang="en-AU" sz="2400" b="1" dirty="0" err="1">
                <a:solidFill>
                  <a:schemeClr val="accent1"/>
                </a:solidFill>
              </a:rPr>
              <a:t>lừa</a:t>
            </a:r>
            <a:r>
              <a:rPr lang="en-AU" sz="2400" b="1" dirty="0">
                <a:solidFill>
                  <a:schemeClr val="accent1"/>
                </a:solidFill>
              </a:rPr>
              <a:t> </a:t>
            </a:r>
            <a:r>
              <a:rPr lang="en-AU" sz="2400" b="1" dirty="0" err="1">
                <a:solidFill>
                  <a:schemeClr val="accent1"/>
                </a:solidFill>
              </a:rPr>
              <a:t>đảo</a:t>
            </a:r>
            <a:r>
              <a:rPr lang="en-AU" sz="2400" b="1" dirty="0">
                <a:solidFill>
                  <a:schemeClr val="accent1"/>
                </a:solidFill>
              </a:rPr>
              <a:t> </a:t>
            </a:r>
            <a:r>
              <a:rPr lang="en-AU" sz="2400" b="1" dirty="0" err="1">
                <a:solidFill>
                  <a:schemeClr val="accent1"/>
                </a:solidFill>
              </a:rPr>
              <a:t>tài</a:t>
            </a:r>
            <a:r>
              <a:rPr lang="en-AU" sz="2400" b="1" dirty="0">
                <a:solidFill>
                  <a:schemeClr val="accent1"/>
                </a:solidFill>
              </a:rPr>
              <a:t> </a:t>
            </a:r>
            <a:r>
              <a:rPr lang="en-AU" sz="2400" b="1" dirty="0" err="1">
                <a:solidFill>
                  <a:schemeClr val="accent1"/>
                </a:solidFill>
              </a:rPr>
              <a:t>chính</a:t>
            </a:r>
            <a:r>
              <a:rPr lang="en-AU" sz="2400" b="1" dirty="0">
                <a:solidFill>
                  <a:schemeClr val="accent1"/>
                </a:solidFill>
              </a:rPr>
              <a:t> </a:t>
            </a:r>
            <a:r>
              <a:rPr lang="en-AU" sz="2400" b="1" dirty="0" err="1">
                <a:solidFill>
                  <a:schemeClr val="accent1"/>
                </a:solidFill>
              </a:rPr>
              <a:t>liên</a:t>
            </a:r>
            <a:r>
              <a:rPr lang="en-AU" sz="2400" b="1" dirty="0">
                <a:solidFill>
                  <a:schemeClr val="accent1"/>
                </a:solidFill>
              </a:rPr>
              <a:t> </a:t>
            </a:r>
            <a:r>
              <a:rPr lang="en-AU" sz="2400" b="1" dirty="0" err="1">
                <a:solidFill>
                  <a:schemeClr val="accent1"/>
                </a:solidFill>
              </a:rPr>
              <a:t>quan</a:t>
            </a:r>
            <a:r>
              <a:rPr lang="en-AU" sz="2400" b="1" dirty="0">
                <a:solidFill>
                  <a:schemeClr val="accent1"/>
                </a:solidFill>
              </a:rPr>
              <a:t> </a:t>
            </a:r>
            <a:r>
              <a:rPr lang="en-AU" sz="2400" b="1" dirty="0" err="1">
                <a:solidFill>
                  <a:schemeClr val="accent1"/>
                </a:solidFill>
              </a:rPr>
              <a:t>đến</a:t>
            </a:r>
            <a:r>
              <a:rPr lang="en-AU" sz="2400" b="1" dirty="0">
                <a:solidFill>
                  <a:schemeClr val="accent1"/>
                </a:solidFill>
              </a:rPr>
              <a:t> </a:t>
            </a:r>
            <a:r>
              <a:rPr lang="en-AU" sz="2400" b="1" dirty="0" err="1">
                <a:solidFill>
                  <a:schemeClr val="accent1"/>
                </a:solidFill>
              </a:rPr>
              <a:t>mua</a:t>
            </a:r>
            <a:r>
              <a:rPr lang="en-AU" sz="2400" b="1" dirty="0">
                <a:solidFill>
                  <a:schemeClr val="accent1"/>
                </a:solidFill>
              </a:rPr>
              <a:t> </a:t>
            </a:r>
            <a:r>
              <a:rPr lang="en-AU" sz="2400" b="1" dirty="0" err="1">
                <a:solidFill>
                  <a:schemeClr val="accent1"/>
                </a:solidFill>
              </a:rPr>
              <a:t>sắm</a:t>
            </a:r>
            <a:r>
              <a:rPr lang="en-AU" sz="2400" b="1" dirty="0">
                <a:solidFill>
                  <a:schemeClr val="accent1"/>
                </a:solidFill>
              </a:rPr>
              <a:t> qua </a:t>
            </a:r>
            <a:r>
              <a:rPr lang="en-AU" sz="2400" b="1" dirty="0" err="1">
                <a:solidFill>
                  <a:schemeClr val="accent1"/>
                </a:solidFill>
              </a:rPr>
              <a:t>mạng</a:t>
            </a:r>
            <a:r>
              <a:rPr lang="en-AU" sz="2400" dirty="0"/>
              <a:t> </a:t>
            </a:r>
            <a:r>
              <a:rPr lang="en-AU" sz="2400" dirty="0" err="1"/>
              <a:t>lên</a:t>
            </a:r>
            <a:r>
              <a:rPr lang="en-AU" sz="2400" dirty="0"/>
              <a:t> </a:t>
            </a:r>
            <a:r>
              <a:rPr lang="en-AU" sz="2400" dirty="0" err="1"/>
              <a:t>đến</a:t>
            </a:r>
            <a:r>
              <a:rPr lang="en-AU" sz="2400" dirty="0"/>
              <a:t> 9 </a:t>
            </a:r>
            <a:r>
              <a:rPr lang="en-AU" sz="2400" dirty="0" err="1"/>
              <a:t>triệu</a:t>
            </a:r>
            <a:r>
              <a:rPr lang="en-AU" sz="2400" dirty="0"/>
              <a:t> </a:t>
            </a:r>
            <a:r>
              <a:rPr lang="en-AU" sz="2400" dirty="0" err="1"/>
              <a:t>đô</a:t>
            </a:r>
            <a:r>
              <a:rPr lang="en-AU" sz="2400" dirty="0"/>
              <a:t> la </a:t>
            </a:r>
            <a:r>
              <a:rPr lang="en-AU" sz="2400" dirty="0" err="1"/>
              <a:t>trong</a:t>
            </a:r>
            <a:r>
              <a:rPr lang="en-AU" sz="2400" dirty="0"/>
              <a:t> </a:t>
            </a:r>
            <a:r>
              <a:rPr lang="en-AU" sz="2400" dirty="0" err="1"/>
              <a:t>năm</a:t>
            </a:r>
            <a:r>
              <a:rPr lang="en-AU" sz="2400" dirty="0"/>
              <a:t> 2022</a:t>
            </a:r>
          </a:p>
          <a:p>
            <a:pPr marL="800100" lvl="1" indent="-342900">
              <a:buFont typeface="+mj-lt"/>
              <a:buAutoNum type="arabicPeriod"/>
            </a:pPr>
            <a:endParaRPr lang="en-AU" dirty="0"/>
          </a:p>
          <a:p>
            <a:pPr marL="457200" lvl="1" indent="0">
              <a:buFont typeface="Arial" panose="020B0604020202020204" pitchFamily="34" charset="0"/>
              <a:buNone/>
            </a:pPr>
            <a:endParaRPr lang="en-AU" dirty="0"/>
          </a:p>
        </p:txBody>
      </p:sp>
      <p:pic>
        <p:nvPicPr>
          <p:cNvPr id="7" name="Content Placeholder 7">
            <a:extLst>
              <a:ext uri="{FF2B5EF4-FFF2-40B4-BE49-F238E27FC236}">
                <a16:creationId xmlns:a16="http://schemas.microsoft.com/office/drawing/2014/main" id="{C0C4C000-0291-2EA9-6837-773DC09FA7F0}"/>
              </a:ext>
            </a:extLst>
          </p:cNvPr>
          <p:cNvPicPr>
            <a:picLocks noGrp="1" noChangeAspect="1"/>
          </p:cNvPicPr>
          <p:nvPr>
            <p:ph sz="half" idx="2"/>
          </p:nvPr>
        </p:nvPicPr>
        <p:blipFill>
          <a:blip r:embed="rId4"/>
          <a:stretch>
            <a:fillRect/>
          </a:stretch>
        </p:blipFill>
        <p:spPr>
          <a:xfrm>
            <a:off x="7114243" y="734716"/>
            <a:ext cx="4376717" cy="5646905"/>
          </a:xfrm>
        </p:spPr>
      </p:pic>
    </p:spTree>
    <p:extLst>
      <p:ext uri="{BB962C8B-B14F-4D97-AF65-F5344CB8AC3E}">
        <p14:creationId xmlns:p14="http://schemas.microsoft.com/office/powerpoint/2010/main" val="3971043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BE2B9-95CB-EDA4-8774-D58516989A4C}"/>
              </a:ext>
            </a:extLst>
          </p:cNvPr>
          <p:cNvSpPr>
            <a:spLocks noGrp="1"/>
          </p:cNvSpPr>
          <p:nvPr>
            <p:ph type="title"/>
          </p:nvPr>
        </p:nvSpPr>
        <p:spPr>
          <a:xfrm>
            <a:off x="838200" y="290744"/>
            <a:ext cx="10515600" cy="1114218"/>
          </a:xfrm>
        </p:spPr>
        <p:txBody>
          <a:bodyPr/>
          <a:lstStyle/>
          <a:p>
            <a:r>
              <a:rPr lang="en-AU" dirty="0" err="1"/>
              <a:t>Ví</a:t>
            </a:r>
            <a:r>
              <a:rPr lang="en-AU" dirty="0"/>
              <a:t> </a:t>
            </a:r>
            <a:r>
              <a:rPr lang="en-AU" dirty="0" err="1"/>
              <a:t>dụ</a:t>
            </a:r>
            <a:r>
              <a:rPr lang="en-AU" dirty="0"/>
              <a:t> </a:t>
            </a:r>
            <a:r>
              <a:rPr lang="en-AU" dirty="0" err="1"/>
              <a:t>về</a:t>
            </a:r>
            <a:r>
              <a:rPr lang="en-AU" dirty="0"/>
              <a:t> </a:t>
            </a:r>
            <a:r>
              <a:rPr lang="en-AU" dirty="0" err="1"/>
              <a:t>lừa</a:t>
            </a:r>
            <a:r>
              <a:rPr lang="en-AU" dirty="0"/>
              <a:t> </a:t>
            </a:r>
            <a:r>
              <a:rPr lang="en-AU" dirty="0" err="1"/>
              <a:t>đảo</a:t>
            </a:r>
            <a:r>
              <a:rPr lang="en-AU" dirty="0"/>
              <a:t> </a:t>
            </a:r>
            <a:r>
              <a:rPr lang="en-AU" dirty="0" err="1"/>
              <a:t>trực</a:t>
            </a:r>
            <a:r>
              <a:rPr lang="en-AU" dirty="0"/>
              <a:t> </a:t>
            </a:r>
            <a:r>
              <a:rPr lang="en-AU" dirty="0" err="1"/>
              <a:t>tuyến</a:t>
            </a:r>
            <a:endParaRPr lang="en-AU" dirty="0"/>
          </a:p>
        </p:txBody>
      </p:sp>
      <p:pic>
        <p:nvPicPr>
          <p:cNvPr id="8" name="Content Placeholder 7">
            <a:extLst>
              <a:ext uri="{FF2B5EF4-FFF2-40B4-BE49-F238E27FC236}">
                <a16:creationId xmlns:a16="http://schemas.microsoft.com/office/drawing/2014/main" id="{68B679E2-8320-F57D-8392-56A308B3936B}"/>
              </a:ext>
            </a:extLst>
          </p:cNvPr>
          <p:cNvPicPr>
            <a:picLocks noGrp="1" noChangeAspect="1"/>
          </p:cNvPicPr>
          <p:nvPr>
            <p:ph sz="half" idx="1"/>
          </p:nvPr>
        </p:nvPicPr>
        <p:blipFill rotWithShape="1">
          <a:blip r:embed="rId3"/>
          <a:srcRect b="4224"/>
          <a:stretch/>
        </p:blipFill>
        <p:spPr>
          <a:xfrm>
            <a:off x="1521040" y="1320430"/>
            <a:ext cx="4030783" cy="5348367"/>
          </a:xfrm>
        </p:spPr>
      </p:pic>
      <p:sp>
        <p:nvSpPr>
          <p:cNvPr id="6" name="Slide Number Placeholder 5">
            <a:extLst>
              <a:ext uri="{FF2B5EF4-FFF2-40B4-BE49-F238E27FC236}">
                <a16:creationId xmlns:a16="http://schemas.microsoft.com/office/drawing/2014/main" id="{B71A552B-786F-2E72-9BF9-8390E84B2964}"/>
              </a:ext>
            </a:extLst>
          </p:cNvPr>
          <p:cNvSpPr>
            <a:spLocks noGrp="1"/>
          </p:cNvSpPr>
          <p:nvPr>
            <p:ph type="sldNum" sz="quarter" idx="12"/>
          </p:nvPr>
        </p:nvSpPr>
        <p:spPr/>
        <p:txBody>
          <a:bodyPr/>
          <a:lstStyle/>
          <a:p>
            <a:fld id="{B5E798B7-8D25-B64F-8B34-20C0BE446AFF}" type="slidenum">
              <a:rPr lang="en-US" smtClean="0"/>
              <a:t>27</a:t>
            </a:fld>
            <a:endParaRPr lang="en-US"/>
          </a:p>
        </p:txBody>
      </p:sp>
      <p:pic>
        <p:nvPicPr>
          <p:cNvPr id="16" name="Picture 15">
            <a:extLst>
              <a:ext uri="{FF2B5EF4-FFF2-40B4-BE49-F238E27FC236}">
                <a16:creationId xmlns:a16="http://schemas.microsoft.com/office/drawing/2014/main" id="{9DBCABEE-EDFD-0A64-A7ED-1172C8353734}"/>
              </a:ext>
            </a:extLst>
          </p:cNvPr>
          <p:cNvPicPr>
            <a:picLocks noChangeAspect="1"/>
          </p:cNvPicPr>
          <p:nvPr/>
        </p:nvPicPr>
        <p:blipFill rotWithShape="1">
          <a:blip r:embed="rId4"/>
          <a:srcRect l="-1" r="-3574" b="31821"/>
          <a:stretch/>
        </p:blipFill>
        <p:spPr>
          <a:xfrm>
            <a:off x="6640178" y="1481969"/>
            <a:ext cx="4153482" cy="4974490"/>
          </a:xfrm>
          <a:prstGeom prst="rect">
            <a:avLst/>
          </a:prstGeom>
        </p:spPr>
      </p:pic>
      <p:sp>
        <p:nvSpPr>
          <p:cNvPr id="3" name="Title 1">
            <a:extLst>
              <a:ext uri="{FF2B5EF4-FFF2-40B4-BE49-F238E27FC236}">
                <a16:creationId xmlns:a16="http://schemas.microsoft.com/office/drawing/2014/main" id="{BF020624-02FD-4A22-D89C-17FBF41D3BF8}"/>
              </a:ext>
            </a:extLst>
          </p:cNvPr>
          <p:cNvSpPr txBox="1">
            <a:spLocks/>
          </p:cNvSpPr>
          <p:nvPr/>
        </p:nvSpPr>
        <p:spPr>
          <a:xfrm>
            <a:off x="1441009" y="1675173"/>
            <a:ext cx="4631472" cy="1114218"/>
          </a:xfrm>
          <a:prstGeom prst="rect">
            <a:avLst/>
          </a:prstGeom>
          <a:solidFill>
            <a:schemeClr val="tx1"/>
          </a:solidFill>
        </p:spPr>
        <p:txBody>
          <a:bodyPr vert="horz" lIns="0" tIns="0" rIns="0" bIns="0" rtlCol="0" anchor="ctr" anchorCtr="0">
            <a:noAutofit/>
          </a:bodyPr>
          <a:lstStyle>
            <a:lvl1pPr algn="l" defTabSz="914400" rtl="0" eaLnBrk="1" latinLnBrk="0" hangingPunct="1">
              <a:lnSpc>
                <a:spcPct val="90000"/>
              </a:lnSpc>
              <a:spcBef>
                <a:spcPct val="0"/>
              </a:spcBef>
              <a:buNone/>
              <a:defRPr sz="3600" b="0" i="0" kern="1200">
                <a:solidFill>
                  <a:schemeClr val="accent1"/>
                </a:solidFill>
                <a:latin typeface="+mj-lt"/>
                <a:ea typeface="Roboto Medium" panose="02000000000000000000" pitchFamily="2"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AU" sz="1300" dirty="0" err="1">
                <a:solidFill>
                  <a:schemeClr val="bg1"/>
                </a:solidFill>
              </a:rPr>
              <a:t>Lừa</a:t>
            </a:r>
            <a:r>
              <a:rPr lang="en-AU" sz="1300" dirty="0">
                <a:solidFill>
                  <a:schemeClr val="bg1"/>
                </a:solidFill>
              </a:rPr>
              <a:t> </a:t>
            </a:r>
            <a:r>
              <a:rPr lang="en-AU" sz="1300" dirty="0" err="1">
                <a:solidFill>
                  <a:schemeClr val="bg1"/>
                </a:solidFill>
              </a:rPr>
              <a:t>đảo</a:t>
            </a:r>
            <a:r>
              <a:rPr lang="en-AU" sz="1300" dirty="0">
                <a:solidFill>
                  <a:schemeClr val="bg1"/>
                </a:solidFill>
              </a:rPr>
              <a:t> </a:t>
            </a:r>
            <a:r>
              <a:rPr lang="en-AU" sz="1300" dirty="0" err="1">
                <a:solidFill>
                  <a:schemeClr val="bg1"/>
                </a:solidFill>
              </a:rPr>
              <a:t>trực</a:t>
            </a:r>
            <a:r>
              <a:rPr lang="en-AU" sz="1300" dirty="0">
                <a:solidFill>
                  <a:schemeClr val="bg1"/>
                </a:solidFill>
              </a:rPr>
              <a:t> </a:t>
            </a:r>
            <a:r>
              <a:rPr lang="en-AU" sz="1300" dirty="0" err="1">
                <a:solidFill>
                  <a:schemeClr val="bg1"/>
                </a:solidFill>
              </a:rPr>
              <a:t>tuyến</a:t>
            </a:r>
            <a:r>
              <a:rPr lang="en-AU" sz="1300" dirty="0">
                <a:solidFill>
                  <a:schemeClr val="bg1"/>
                </a:solidFill>
              </a:rPr>
              <a:t> </a:t>
            </a:r>
            <a:r>
              <a:rPr lang="en-AU" sz="1300" dirty="0" err="1">
                <a:solidFill>
                  <a:schemeClr val="bg1"/>
                </a:solidFill>
              </a:rPr>
              <a:t>rất</a:t>
            </a:r>
            <a:r>
              <a:rPr lang="en-AU" sz="1300" dirty="0">
                <a:solidFill>
                  <a:schemeClr val="bg1"/>
                </a:solidFill>
              </a:rPr>
              <a:t> </a:t>
            </a:r>
            <a:r>
              <a:rPr lang="en-AU" sz="1300" dirty="0" err="1">
                <a:solidFill>
                  <a:schemeClr val="bg1"/>
                </a:solidFill>
              </a:rPr>
              <a:t>khó</a:t>
            </a:r>
            <a:r>
              <a:rPr lang="en-AU" sz="1300" dirty="0">
                <a:solidFill>
                  <a:schemeClr val="bg1"/>
                </a:solidFill>
              </a:rPr>
              <a:t> </a:t>
            </a:r>
            <a:r>
              <a:rPr lang="en-AU" sz="1300" dirty="0" err="1">
                <a:solidFill>
                  <a:schemeClr val="bg1"/>
                </a:solidFill>
              </a:rPr>
              <a:t>để</a:t>
            </a:r>
            <a:r>
              <a:rPr lang="en-AU" sz="1300" dirty="0">
                <a:solidFill>
                  <a:schemeClr val="bg1"/>
                </a:solidFill>
              </a:rPr>
              <a:t> </a:t>
            </a:r>
            <a:r>
              <a:rPr lang="en-AU" sz="1300" dirty="0" err="1">
                <a:solidFill>
                  <a:schemeClr val="bg1"/>
                </a:solidFill>
              </a:rPr>
              <a:t>phát</a:t>
            </a:r>
            <a:r>
              <a:rPr lang="en-AU" sz="1300" dirty="0">
                <a:solidFill>
                  <a:schemeClr val="bg1"/>
                </a:solidFill>
              </a:rPr>
              <a:t> </a:t>
            </a:r>
            <a:r>
              <a:rPr lang="en-AU" sz="1300" dirty="0" err="1">
                <a:solidFill>
                  <a:schemeClr val="bg1"/>
                </a:solidFill>
              </a:rPr>
              <a:t>hiện</a:t>
            </a:r>
            <a:r>
              <a:rPr lang="en-AU" sz="1300" dirty="0">
                <a:solidFill>
                  <a:schemeClr val="bg1"/>
                </a:solidFill>
              </a:rPr>
              <a:t>. </a:t>
            </a:r>
            <a:r>
              <a:rPr lang="en-AU" sz="1300" dirty="0" err="1">
                <a:solidFill>
                  <a:schemeClr val="bg1"/>
                </a:solidFill>
              </a:rPr>
              <a:t>Đơn</a:t>
            </a:r>
            <a:r>
              <a:rPr lang="en-AU" sz="1300" dirty="0">
                <a:solidFill>
                  <a:schemeClr val="bg1"/>
                </a:solidFill>
              </a:rPr>
              <a:t> </a:t>
            </a:r>
            <a:r>
              <a:rPr lang="en-AU" sz="1300" dirty="0" err="1">
                <a:solidFill>
                  <a:schemeClr val="bg1"/>
                </a:solidFill>
              </a:rPr>
              <a:t>vị</a:t>
            </a:r>
            <a:r>
              <a:rPr lang="en-AU" sz="1300" dirty="0">
                <a:solidFill>
                  <a:schemeClr val="bg1"/>
                </a:solidFill>
              </a:rPr>
              <a:t> </a:t>
            </a:r>
            <a:r>
              <a:rPr lang="en-AU" sz="1300" dirty="0" err="1">
                <a:solidFill>
                  <a:schemeClr val="bg1"/>
                </a:solidFill>
              </a:rPr>
              <a:t>lừa</a:t>
            </a:r>
            <a:r>
              <a:rPr lang="en-AU" sz="1300" dirty="0">
                <a:solidFill>
                  <a:schemeClr val="bg1"/>
                </a:solidFill>
              </a:rPr>
              <a:t> </a:t>
            </a:r>
            <a:r>
              <a:rPr lang="en-AU" sz="1300" dirty="0" err="1">
                <a:solidFill>
                  <a:schemeClr val="bg1"/>
                </a:solidFill>
              </a:rPr>
              <a:t>đảo</a:t>
            </a:r>
            <a:r>
              <a:rPr lang="en-AU" sz="1300" dirty="0">
                <a:solidFill>
                  <a:schemeClr val="bg1"/>
                </a:solidFill>
              </a:rPr>
              <a:t> </a:t>
            </a:r>
            <a:r>
              <a:rPr lang="en-AU" sz="1300" dirty="0" err="1">
                <a:solidFill>
                  <a:schemeClr val="bg1"/>
                </a:solidFill>
              </a:rPr>
              <a:t>thiết</a:t>
            </a:r>
            <a:r>
              <a:rPr lang="en-AU" sz="1300" dirty="0">
                <a:solidFill>
                  <a:schemeClr val="bg1"/>
                </a:solidFill>
              </a:rPr>
              <a:t> </a:t>
            </a:r>
            <a:r>
              <a:rPr lang="en-AU" sz="1300" dirty="0" err="1">
                <a:solidFill>
                  <a:schemeClr val="bg1"/>
                </a:solidFill>
              </a:rPr>
              <a:t>lập</a:t>
            </a:r>
            <a:r>
              <a:rPr lang="en-AU" sz="1300" dirty="0">
                <a:solidFill>
                  <a:schemeClr val="bg1"/>
                </a:solidFill>
              </a:rPr>
              <a:t> </a:t>
            </a:r>
            <a:r>
              <a:rPr lang="en-AU" sz="1300" dirty="0" err="1">
                <a:solidFill>
                  <a:schemeClr val="bg1"/>
                </a:solidFill>
              </a:rPr>
              <a:t>trang</a:t>
            </a:r>
            <a:r>
              <a:rPr lang="en-AU" sz="1300" dirty="0">
                <a:solidFill>
                  <a:schemeClr val="bg1"/>
                </a:solidFill>
              </a:rPr>
              <a:t> web </a:t>
            </a:r>
            <a:r>
              <a:rPr lang="en-AU" sz="1300" dirty="0" err="1">
                <a:solidFill>
                  <a:schemeClr val="bg1"/>
                </a:solidFill>
              </a:rPr>
              <a:t>giả</a:t>
            </a:r>
            <a:r>
              <a:rPr lang="en-AU" sz="1300" dirty="0">
                <a:solidFill>
                  <a:schemeClr val="bg1"/>
                </a:solidFill>
              </a:rPr>
              <a:t> </a:t>
            </a:r>
            <a:r>
              <a:rPr lang="en-AU" sz="1300" dirty="0" err="1">
                <a:solidFill>
                  <a:schemeClr val="bg1"/>
                </a:solidFill>
              </a:rPr>
              <a:t>mạo</a:t>
            </a:r>
            <a:r>
              <a:rPr lang="en-AU" sz="1300" dirty="0">
                <a:solidFill>
                  <a:schemeClr val="bg1"/>
                </a:solidFill>
              </a:rPr>
              <a:t> </a:t>
            </a:r>
            <a:r>
              <a:rPr lang="en-AU" sz="1300" dirty="0" err="1">
                <a:solidFill>
                  <a:schemeClr val="bg1"/>
                </a:solidFill>
              </a:rPr>
              <a:t>các</a:t>
            </a:r>
            <a:r>
              <a:rPr lang="en-AU" sz="1300" dirty="0">
                <a:solidFill>
                  <a:schemeClr val="bg1"/>
                </a:solidFill>
              </a:rPr>
              <a:t> </a:t>
            </a:r>
            <a:r>
              <a:rPr lang="en-AU" sz="1300" dirty="0" err="1">
                <a:solidFill>
                  <a:schemeClr val="bg1"/>
                </a:solidFill>
              </a:rPr>
              <a:t>hãng</a:t>
            </a:r>
            <a:r>
              <a:rPr lang="en-AU" sz="1300" dirty="0">
                <a:solidFill>
                  <a:schemeClr val="bg1"/>
                </a:solidFill>
              </a:rPr>
              <a:t> </a:t>
            </a:r>
            <a:r>
              <a:rPr lang="en-AU" sz="1300" dirty="0" err="1">
                <a:solidFill>
                  <a:schemeClr val="bg1"/>
                </a:solidFill>
              </a:rPr>
              <a:t>nổi</a:t>
            </a:r>
            <a:r>
              <a:rPr lang="en-AU" sz="1300" dirty="0">
                <a:solidFill>
                  <a:schemeClr val="bg1"/>
                </a:solidFill>
              </a:rPr>
              <a:t> </a:t>
            </a:r>
            <a:r>
              <a:rPr lang="en-AU" sz="1300" dirty="0" err="1">
                <a:solidFill>
                  <a:schemeClr val="bg1"/>
                </a:solidFill>
              </a:rPr>
              <a:t>tiếng</a:t>
            </a:r>
            <a:r>
              <a:rPr lang="en-AU" sz="1300" dirty="0">
                <a:solidFill>
                  <a:schemeClr val="bg1"/>
                </a:solidFill>
              </a:rPr>
              <a:t>. </a:t>
            </a:r>
            <a:r>
              <a:rPr lang="en-AU" sz="1300" dirty="0" err="1">
                <a:solidFill>
                  <a:schemeClr val="bg1"/>
                </a:solidFill>
              </a:rPr>
              <a:t>Hãy</a:t>
            </a:r>
            <a:r>
              <a:rPr lang="en-AU" sz="1300" dirty="0">
                <a:solidFill>
                  <a:schemeClr val="bg1"/>
                </a:solidFill>
              </a:rPr>
              <a:t> </a:t>
            </a:r>
            <a:r>
              <a:rPr lang="en-AU" sz="1300" dirty="0" err="1">
                <a:solidFill>
                  <a:schemeClr val="bg1"/>
                </a:solidFill>
              </a:rPr>
              <a:t>cẩn</a:t>
            </a:r>
            <a:r>
              <a:rPr lang="en-AU" sz="1300" dirty="0">
                <a:solidFill>
                  <a:schemeClr val="bg1"/>
                </a:solidFill>
              </a:rPr>
              <a:t> </a:t>
            </a:r>
            <a:r>
              <a:rPr lang="en-AU" sz="1300" dirty="0" err="1">
                <a:solidFill>
                  <a:schemeClr val="bg1"/>
                </a:solidFill>
              </a:rPr>
              <a:t>thận</a:t>
            </a:r>
            <a:r>
              <a:rPr lang="en-AU" sz="1300" dirty="0">
                <a:solidFill>
                  <a:schemeClr val="bg1"/>
                </a:solidFill>
              </a:rPr>
              <a:t> </a:t>
            </a:r>
            <a:r>
              <a:rPr lang="en-AU" sz="1300" dirty="0" err="1">
                <a:solidFill>
                  <a:schemeClr val="bg1"/>
                </a:solidFill>
              </a:rPr>
              <a:t>với</a:t>
            </a:r>
            <a:r>
              <a:rPr lang="en-AU" sz="1300" dirty="0">
                <a:solidFill>
                  <a:schemeClr val="bg1"/>
                </a:solidFill>
              </a:rPr>
              <a:t> </a:t>
            </a:r>
            <a:r>
              <a:rPr lang="en-AU" sz="1300" dirty="0" err="1">
                <a:solidFill>
                  <a:schemeClr val="bg1"/>
                </a:solidFill>
              </a:rPr>
              <a:t>quảng</a:t>
            </a:r>
            <a:r>
              <a:rPr lang="en-AU" sz="1300" dirty="0">
                <a:solidFill>
                  <a:schemeClr val="bg1"/>
                </a:solidFill>
              </a:rPr>
              <a:t> </a:t>
            </a:r>
            <a:r>
              <a:rPr lang="en-AU" sz="1300" dirty="0" err="1">
                <a:solidFill>
                  <a:schemeClr val="bg1"/>
                </a:solidFill>
              </a:rPr>
              <a:t>cáo</a:t>
            </a:r>
            <a:r>
              <a:rPr lang="en-AU" sz="1300" dirty="0">
                <a:solidFill>
                  <a:schemeClr val="bg1"/>
                </a:solidFill>
              </a:rPr>
              <a:t> </a:t>
            </a:r>
            <a:r>
              <a:rPr lang="en-AU" sz="1300" dirty="0" err="1">
                <a:solidFill>
                  <a:schemeClr val="bg1"/>
                </a:solidFill>
              </a:rPr>
              <a:t>giảm</a:t>
            </a:r>
            <a:r>
              <a:rPr lang="en-AU" sz="1300" dirty="0">
                <a:solidFill>
                  <a:schemeClr val="bg1"/>
                </a:solidFill>
              </a:rPr>
              <a:t> </a:t>
            </a:r>
            <a:r>
              <a:rPr lang="en-AU" sz="1300" dirty="0" err="1">
                <a:solidFill>
                  <a:schemeClr val="bg1"/>
                </a:solidFill>
              </a:rPr>
              <a:t>giá</a:t>
            </a:r>
            <a:r>
              <a:rPr lang="en-AU" sz="1300" dirty="0">
                <a:solidFill>
                  <a:schemeClr val="bg1"/>
                </a:solidFill>
              </a:rPr>
              <a:t> </a:t>
            </a:r>
            <a:r>
              <a:rPr lang="en-AU" sz="1300" dirty="0" err="1">
                <a:solidFill>
                  <a:schemeClr val="bg1"/>
                </a:solidFill>
              </a:rPr>
              <a:t>trong</a:t>
            </a:r>
            <a:r>
              <a:rPr lang="en-AU" sz="1300" dirty="0">
                <a:solidFill>
                  <a:schemeClr val="bg1"/>
                </a:solidFill>
              </a:rPr>
              <a:t> </a:t>
            </a:r>
            <a:r>
              <a:rPr lang="en-AU" sz="1300" dirty="0" err="1">
                <a:solidFill>
                  <a:schemeClr val="bg1"/>
                </a:solidFill>
              </a:rPr>
              <a:t>thời</a:t>
            </a:r>
            <a:r>
              <a:rPr lang="en-AU" sz="1300" dirty="0">
                <a:solidFill>
                  <a:schemeClr val="bg1"/>
                </a:solidFill>
              </a:rPr>
              <a:t> </a:t>
            </a:r>
            <a:r>
              <a:rPr lang="en-AU" sz="1300" dirty="0" err="1">
                <a:solidFill>
                  <a:schemeClr val="bg1"/>
                </a:solidFill>
              </a:rPr>
              <a:t>gian</a:t>
            </a:r>
            <a:r>
              <a:rPr lang="en-AU" sz="1300" dirty="0">
                <a:solidFill>
                  <a:schemeClr val="bg1"/>
                </a:solidFill>
              </a:rPr>
              <a:t> </a:t>
            </a:r>
            <a:r>
              <a:rPr lang="en-AU" sz="1300" dirty="0" err="1">
                <a:solidFill>
                  <a:schemeClr val="bg1"/>
                </a:solidFill>
              </a:rPr>
              <a:t>giới</a:t>
            </a:r>
            <a:r>
              <a:rPr lang="en-AU" sz="1300" dirty="0">
                <a:solidFill>
                  <a:schemeClr val="bg1"/>
                </a:solidFill>
              </a:rPr>
              <a:t> </a:t>
            </a:r>
            <a:r>
              <a:rPr lang="en-AU" sz="1300" dirty="0" err="1">
                <a:solidFill>
                  <a:schemeClr val="bg1"/>
                </a:solidFill>
              </a:rPr>
              <a:t>hạn</a:t>
            </a:r>
            <a:r>
              <a:rPr lang="en-AU" sz="1300" dirty="0">
                <a:solidFill>
                  <a:schemeClr val="bg1"/>
                </a:solidFill>
              </a:rPr>
              <a:t> </a:t>
            </a:r>
            <a:r>
              <a:rPr lang="en-AU" sz="1300" dirty="0" err="1">
                <a:solidFill>
                  <a:schemeClr val="bg1"/>
                </a:solidFill>
              </a:rPr>
              <a:t>và</a:t>
            </a:r>
            <a:r>
              <a:rPr lang="en-AU" sz="1300" dirty="0">
                <a:solidFill>
                  <a:schemeClr val="bg1"/>
                </a:solidFill>
              </a:rPr>
              <a:t> </a:t>
            </a:r>
            <a:r>
              <a:rPr lang="en-AU" sz="1300" dirty="0" err="1">
                <a:solidFill>
                  <a:schemeClr val="bg1"/>
                </a:solidFill>
              </a:rPr>
              <a:t>những</a:t>
            </a:r>
            <a:r>
              <a:rPr lang="en-AU" sz="1300" dirty="0">
                <a:solidFill>
                  <a:schemeClr val="bg1"/>
                </a:solidFill>
              </a:rPr>
              <a:t> </a:t>
            </a:r>
            <a:r>
              <a:rPr lang="en-AU" sz="1300" dirty="0" err="1">
                <a:solidFill>
                  <a:schemeClr val="bg1"/>
                </a:solidFill>
              </a:rPr>
              <a:t>sản</a:t>
            </a:r>
            <a:r>
              <a:rPr lang="en-AU" sz="1300" dirty="0">
                <a:solidFill>
                  <a:schemeClr val="bg1"/>
                </a:solidFill>
              </a:rPr>
              <a:t> </a:t>
            </a:r>
            <a:r>
              <a:rPr lang="en-AU" sz="1300" dirty="0" err="1">
                <a:solidFill>
                  <a:schemeClr val="bg1"/>
                </a:solidFill>
              </a:rPr>
              <a:t>phẩm</a:t>
            </a:r>
            <a:r>
              <a:rPr lang="en-AU" sz="1300" dirty="0">
                <a:solidFill>
                  <a:schemeClr val="bg1"/>
                </a:solidFill>
              </a:rPr>
              <a:t> </a:t>
            </a:r>
            <a:r>
              <a:rPr lang="en-AU" sz="1300" dirty="0" err="1">
                <a:solidFill>
                  <a:schemeClr val="bg1"/>
                </a:solidFill>
              </a:rPr>
              <a:t>với</a:t>
            </a:r>
            <a:r>
              <a:rPr lang="en-AU" sz="1300" dirty="0">
                <a:solidFill>
                  <a:schemeClr val="bg1"/>
                </a:solidFill>
              </a:rPr>
              <a:t> </a:t>
            </a:r>
            <a:r>
              <a:rPr lang="en-AU" sz="1300" dirty="0" err="1">
                <a:solidFill>
                  <a:schemeClr val="bg1"/>
                </a:solidFill>
              </a:rPr>
              <a:t>giá</a:t>
            </a:r>
            <a:r>
              <a:rPr lang="en-AU" sz="1300" dirty="0">
                <a:solidFill>
                  <a:schemeClr val="bg1"/>
                </a:solidFill>
              </a:rPr>
              <a:t> </a:t>
            </a:r>
            <a:r>
              <a:rPr lang="en-AU" sz="1300" dirty="0" err="1">
                <a:solidFill>
                  <a:schemeClr val="bg1"/>
                </a:solidFill>
              </a:rPr>
              <a:t>thấp</a:t>
            </a:r>
            <a:r>
              <a:rPr lang="en-AU" sz="1300" dirty="0">
                <a:solidFill>
                  <a:schemeClr val="bg1"/>
                </a:solidFill>
              </a:rPr>
              <a:t> </a:t>
            </a:r>
            <a:r>
              <a:rPr lang="en-AU" sz="1300" dirty="0" err="1">
                <a:solidFill>
                  <a:schemeClr val="bg1"/>
                </a:solidFill>
              </a:rPr>
              <a:t>một</a:t>
            </a:r>
            <a:r>
              <a:rPr lang="en-AU" sz="1300" dirty="0">
                <a:solidFill>
                  <a:schemeClr val="bg1"/>
                </a:solidFill>
              </a:rPr>
              <a:t> </a:t>
            </a:r>
            <a:r>
              <a:rPr lang="en-AU" sz="1300" dirty="0" err="1">
                <a:solidFill>
                  <a:schemeClr val="bg1"/>
                </a:solidFill>
              </a:rPr>
              <a:t>cách</a:t>
            </a:r>
            <a:r>
              <a:rPr lang="en-AU" sz="1300" dirty="0">
                <a:solidFill>
                  <a:schemeClr val="bg1"/>
                </a:solidFill>
              </a:rPr>
              <a:t> </a:t>
            </a:r>
            <a:r>
              <a:rPr lang="en-AU" sz="1300" dirty="0" err="1">
                <a:solidFill>
                  <a:schemeClr val="bg1"/>
                </a:solidFill>
              </a:rPr>
              <a:t>không</a:t>
            </a:r>
            <a:r>
              <a:rPr lang="en-AU" sz="1300" dirty="0">
                <a:solidFill>
                  <a:schemeClr val="bg1"/>
                </a:solidFill>
              </a:rPr>
              <a:t> </a:t>
            </a:r>
            <a:r>
              <a:rPr lang="en-AU" sz="1300" dirty="0" err="1">
                <a:solidFill>
                  <a:schemeClr val="bg1"/>
                </a:solidFill>
              </a:rPr>
              <a:t>đáng</a:t>
            </a:r>
            <a:r>
              <a:rPr lang="en-AU" sz="1300" dirty="0">
                <a:solidFill>
                  <a:schemeClr val="bg1"/>
                </a:solidFill>
              </a:rPr>
              <a:t> tin. </a:t>
            </a:r>
            <a:r>
              <a:rPr lang="en-AU" sz="1300" dirty="0" err="1">
                <a:solidFill>
                  <a:schemeClr val="bg1"/>
                </a:solidFill>
              </a:rPr>
              <a:t>Hãy</a:t>
            </a:r>
            <a:r>
              <a:rPr lang="en-AU" sz="1300" dirty="0">
                <a:solidFill>
                  <a:schemeClr val="bg1"/>
                </a:solidFill>
              </a:rPr>
              <a:t> </a:t>
            </a:r>
            <a:r>
              <a:rPr lang="en-AU" sz="1300" dirty="0" err="1">
                <a:solidFill>
                  <a:schemeClr val="bg1"/>
                </a:solidFill>
              </a:rPr>
              <a:t>liên</a:t>
            </a:r>
            <a:r>
              <a:rPr lang="en-AU" sz="1300" dirty="0">
                <a:solidFill>
                  <a:schemeClr val="bg1"/>
                </a:solidFill>
              </a:rPr>
              <a:t> </a:t>
            </a:r>
            <a:r>
              <a:rPr lang="en-AU" sz="1300" dirty="0" err="1">
                <a:solidFill>
                  <a:schemeClr val="bg1"/>
                </a:solidFill>
              </a:rPr>
              <a:t>hệ</a:t>
            </a:r>
            <a:r>
              <a:rPr lang="en-AU" sz="1300" dirty="0">
                <a:solidFill>
                  <a:schemeClr val="bg1"/>
                </a:solidFill>
              </a:rPr>
              <a:t> </a:t>
            </a:r>
            <a:r>
              <a:rPr lang="en-AU" sz="1300" dirty="0" err="1">
                <a:solidFill>
                  <a:schemeClr val="bg1"/>
                </a:solidFill>
              </a:rPr>
              <a:t>ngân</a:t>
            </a:r>
            <a:r>
              <a:rPr lang="en-AU" sz="1300" dirty="0">
                <a:solidFill>
                  <a:schemeClr val="bg1"/>
                </a:solidFill>
              </a:rPr>
              <a:t> </a:t>
            </a:r>
            <a:r>
              <a:rPr lang="en-AU" sz="1300" dirty="0" err="1">
                <a:solidFill>
                  <a:schemeClr val="bg1"/>
                </a:solidFill>
              </a:rPr>
              <a:t>hàng</a:t>
            </a:r>
            <a:r>
              <a:rPr lang="en-AU" sz="1300" dirty="0">
                <a:solidFill>
                  <a:schemeClr val="bg1"/>
                </a:solidFill>
              </a:rPr>
              <a:t> </a:t>
            </a:r>
            <a:r>
              <a:rPr lang="en-AU" sz="1300" dirty="0" err="1">
                <a:solidFill>
                  <a:schemeClr val="bg1"/>
                </a:solidFill>
              </a:rPr>
              <a:t>của</a:t>
            </a:r>
            <a:r>
              <a:rPr lang="en-AU" sz="1300" dirty="0">
                <a:solidFill>
                  <a:schemeClr val="bg1"/>
                </a:solidFill>
              </a:rPr>
              <a:t> </a:t>
            </a:r>
            <a:r>
              <a:rPr lang="en-AU" sz="1300" dirty="0" err="1">
                <a:solidFill>
                  <a:schemeClr val="bg1"/>
                </a:solidFill>
              </a:rPr>
              <a:t>bạn</a:t>
            </a:r>
            <a:r>
              <a:rPr lang="en-AU" sz="1300" dirty="0">
                <a:solidFill>
                  <a:schemeClr val="bg1"/>
                </a:solidFill>
              </a:rPr>
              <a:t> </a:t>
            </a:r>
            <a:r>
              <a:rPr lang="en-AU" sz="1300" dirty="0" err="1">
                <a:solidFill>
                  <a:schemeClr val="bg1"/>
                </a:solidFill>
              </a:rPr>
              <a:t>ngay</a:t>
            </a:r>
            <a:r>
              <a:rPr lang="en-AU" sz="1300" dirty="0">
                <a:solidFill>
                  <a:schemeClr val="bg1"/>
                </a:solidFill>
              </a:rPr>
              <a:t> </a:t>
            </a:r>
            <a:r>
              <a:rPr lang="en-AU" sz="1300" dirty="0" err="1">
                <a:solidFill>
                  <a:schemeClr val="bg1"/>
                </a:solidFill>
              </a:rPr>
              <a:t>lập</a:t>
            </a:r>
            <a:r>
              <a:rPr lang="en-AU" sz="1300" dirty="0">
                <a:solidFill>
                  <a:schemeClr val="bg1"/>
                </a:solidFill>
              </a:rPr>
              <a:t> </a:t>
            </a:r>
            <a:r>
              <a:rPr lang="en-AU" sz="1300" dirty="0" err="1">
                <a:solidFill>
                  <a:schemeClr val="bg1"/>
                </a:solidFill>
              </a:rPr>
              <a:t>tức</a:t>
            </a:r>
            <a:r>
              <a:rPr lang="en-AU" sz="1300" dirty="0">
                <a:solidFill>
                  <a:schemeClr val="bg1"/>
                </a:solidFill>
              </a:rPr>
              <a:t> </a:t>
            </a:r>
            <a:r>
              <a:rPr lang="en-AU" sz="1300" dirty="0" err="1">
                <a:solidFill>
                  <a:schemeClr val="bg1"/>
                </a:solidFill>
              </a:rPr>
              <a:t>nếu</a:t>
            </a:r>
            <a:r>
              <a:rPr lang="en-AU" sz="1300" dirty="0">
                <a:solidFill>
                  <a:schemeClr val="bg1"/>
                </a:solidFill>
              </a:rPr>
              <a:t> </a:t>
            </a:r>
            <a:r>
              <a:rPr lang="en-AU" sz="1300" dirty="0" err="1">
                <a:solidFill>
                  <a:schemeClr val="bg1"/>
                </a:solidFill>
              </a:rPr>
              <a:t>bạn</a:t>
            </a:r>
            <a:r>
              <a:rPr lang="en-AU" sz="1300" dirty="0">
                <a:solidFill>
                  <a:schemeClr val="bg1"/>
                </a:solidFill>
              </a:rPr>
              <a:t> </a:t>
            </a:r>
            <a:r>
              <a:rPr lang="en-AU" sz="1300" dirty="0" err="1">
                <a:solidFill>
                  <a:schemeClr val="bg1"/>
                </a:solidFill>
              </a:rPr>
              <a:t>đưa</a:t>
            </a:r>
            <a:r>
              <a:rPr lang="en-AU" sz="1300" dirty="0">
                <a:solidFill>
                  <a:schemeClr val="bg1"/>
                </a:solidFill>
              </a:rPr>
              <a:t> </a:t>
            </a:r>
            <a:r>
              <a:rPr lang="en-AU" sz="1300" dirty="0" err="1">
                <a:solidFill>
                  <a:schemeClr val="bg1"/>
                </a:solidFill>
              </a:rPr>
              <a:t>thông</a:t>
            </a:r>
            <a:r>
              <a:rPr lang="en-AU" sz="1300" dirty="0">
                <a:solidFill>
                  <a:schemeClr val="bg1"/>
                </a:solidFill>
              </a:rPr>
              <a:t> tin </a:t>
            </a:r>
            <a:r>
              <a:rPr lang="en-AU" sz="1300" dirty="0" err="1">
                <a:solidFill>
                  <a:schemeClr val="bg1"/>
                </a:solidFill>
              </a:rPr>
              <a:t>tài</a:t>
            </a:r>
            <a:r>
              <a:rPr lang="en-AU" sz="1300" dirty="0">
                <a:solidFill>
                  <a:schemeClr val="bg1"/>
                </a:solidFill>
              </a:rPr>
              <a:t> </a:t>
            </a:r>
            <a:r>
              <a:rPr lang="en-AU" sz="1300" dirty="0" err="1">
                <a:solidFill>
                  <a:schemeClr val="bg1"/>
                </a:solidFill>
              </a:rPr>
              <a:t>khoản</a:t>
            </a:r>
            <a:r>
              <a:rPr lang="en-AU" sz="1300" dirty="0">
                <a:solidFill>
                  <a:schemeClr val="bg1"/>
                </a:solidFill>
              </a:rPr>
              <a:t> </a:t>
            </a:r>
            <a:r>
              <a:rPr lang="en-AU" sz="1300" dirty="0" err="1">
                <a:solidFill>
                  <a:schemeClr val="bg1"/>
                </a:solidFill>
              </a:rPr>
              <a:t>hoặc</a:t>
            </a:r>
            <a:r>
              <a:rPr lang="en-AU" sz="1300" dirty="0">
                <a:solidFill>
                  <a:schemeClr val="bg1"/>
                </a:solidFill>
              </a:rPr>
              <a:t> </a:t>
            </a:r>
            <a:r>
              <a:rPr lang="en-AU" sz="1300" dirty="0" err="1">
                <a:solidFill>
                  <a:schemeClr val="bg1"/>
                </a:solidFill>
              </a:rPr>
              <a:t>thẻ</a:t>
            </a:r>
            <a:r>
              <a:rPr lang="en-AU" sz="1300" dirty="0">
                <a:solidFill>
                  <a:schemeClr val="bg1"/>
                </a:solidFill>
              </a:rPr>
              <a:t> </a:t>
            </a:r>
            <a:r>
              <a:rPr lang="en-AU" sz="1300" dirty="0" err="1">
                <a:solidFill>
                  <a:schemeClr val="bg1"/>
                </a:solidFill>
              </a:rPr>
              <a:t>tín</a:t>
            </a:r>
            <a:r>
              <a:rPr lang="en-AU" sz="1300" dirty="0">
                <a:solidFill>
                  <a:schemeClr val="bg1"/>
                </a:solidFill>
              </a:rPr>
              <a:t> </a:t>
            </a:r>
            <a:r>
              <a:rPr lang="en-AU" sz="1300" dirty="0" err="1">
                <a:solidFill>
                  <a:schemeClr val="bg1"/>
                </a:solidFill>
              </a:rPr>
              <a:t>dụng</a:t>
            </a:r>
            <a:r>
              <a:rPr lang="en-AU" sz="1300" dirty="0">
                <a:solidFill>
                  <a:schemeClr val="bg1"/>
                </a:solidFill>
              </a:rPr>
              <a:t> </a:t>
            </a:r>
            <a:r>
              <a:rPr lang="en-AU" sz="1300" dirty="0" err="1">
                <a:solidFill>
                  <a:schemeClr val="bg1"/>
                </a:solidFill>
              </a:rPr>
              <a:t>cho</a:t>
            </a:r>
            <a:r>
              <a:rPr lang="en-AU" sz="1300" dirty="0">
                <a:solidFill>
                  <a:schemeClr val="bg1"/>
                </a:solidFill>
              </a:rPr>
              <a:t> </a:t>
            </a:r>
            <a:r>
              <a:rPr lang="en-AU" sz="1300" dirty="0" err="1">
                <a:solidFill>
                  <a:schemeClr val="bg1"/>
                </a:solidFill>
              </a:rPr>
              <a:t>đơn</a:t>
            </a:r>
            <a:r>
              <a:rPr lang="en-AU" sz="1300" dirty="0">
                <a:solidFill>
                  <a:schemeClr val="bg1"/>
                </a:solidFill>
              </a:rPr>
              <a:t> </a:t>
            </a:r>
            <a:r>
              <a:rPr lang="en-AU" sz="1300" dirty="0" err="1">
                <a:solidFill>
                  <a:schemeClr val="bg1"/>
                </a:solidFill>
              </a:rPr>
              <a:t>vị</a:t>
            </a:r>
            <a:r>
              <a:rPr lang="en-AU" sz="1300" dirty="0">
                <a:solidFill>
                  <a:schemeClr val="bg1"/>
                </a:solidFill>
              </a:rPr>
              <a:t> </a:t>
            </a:r>
            <a:r>
              <a:rPr lang="en-AU" sz="1300" dirty="0" err="1">
                <a:solidFill>
                  <a:schemeClr val="bg1"/>
                </a:solidFill>
              </a:rPr>
              <a:t>lừa</a:t>
            </a:r>
            <a:r>
              <a:rPr lang="en-AU" sz="1300" dirty="0">
                <a:solidFill>
                  <a:schemeClr val="bg1"/>
                </a:solidFill>
              </a:rPr>
              <a:t> </a:t>
            </a:r>
            <a:r>
              <a:rPr lang="en-AU" sz="1300" dirty="0" err="1">
                <a:solidFill>
                  <a:schemeClr val="bg1"/>
                </a:solidFill>
              </a:rPr>
              <a:t>đảo</a:t>
            </a:r>
            <a:endParaRPr lang="en-AU" sz="1300" dirty="0">
              <a:solidFill>
                <a:schemeClr val="bg1"/>
              </a:solidFill>
            </a:endParaRPr>
          </a:p>
        </p:txBody>
      </p:sp>
      <p:sp>
        <p:nvSpPr>
          <p:cNvPr id="4" name="Title 1">
            <a:extLst>
              <a:ext uri="{FF2B5EF4-FFF2-40B4-BE49-F238E27FC236}">
                <a16:creationId xmlns:a16="http://schemas.microsoft.com/office/drawing/2014/main" id="{44BFD8ED-7078-96E2-DF01-A70FA5FE71C9}"/>
              </a:ext>
            </a:extLst>
          </p:cNvPr>
          <p:cNvSpPr txBox="1">
            <a:spLocks/>
          </p:cNvSpPr>
          <p:nvPr/>
        </p:nvSpPr>
        <p:spPr>
          <a:xfrm>
            <a:off x="6657733" y="1865085"/>
            <a:ext cx="4631472" cy="924306"/>
          </a:xfrm>
          <a:prstGeom prst="rect">
            <a:avLst/>
          </a:prstGeom>
          <a:solidFill>
            <a:schemeClr val="tx1"/>
          </a:solidFill>
        </p:spPr>
        <p:txBody>
          <a:bodyPr vert="horz" lIns="0" tIns="0" rIns="0" bIns="0" rtlCol="0" anchor="ctr" anchorCtr="0">
            <a:noAutofit/>
          </a:bodyPr>
          <a:lstStyle>
            <a:lvl1pPr algn="l" defTabSz="914400" rtl="0" eaLnBrk="1" latinLnBrk="0" hangingPunct="1">
              <a:lnSpc>
                <a:spcPct val="90000"/>
              </a:lnSpc>
              <a:spcBef>
                <a:spcPct val="0"/>
              </a:spcBef>
              <a:buNone/>
              <a:defRPr sz="3600" b="0" i="0" kern="1200">
                <a:solidFill>
                  <a:schemeClr val="accent1"/>
                </a:solidFill>
                <a:latin typeface="+mj-lt"/>
                <a:ea typeface="Roboto Medium" panose="02000000000000000000" pitchFamily="2"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AU" sz="1300" dirty="0" err="1">
                <a:solidFill>
                  <a:schemeClr val="bg1"/>
                </a:solidFill>
              </a:rPr>
              <a:t>Hãy</a:t>
            </a:r>
            <a:r>
              <a:rPr lang="en-AU" sz="1300" dirty="0">
                <a:solidFill>
                  <a:schemeClr val="bg1"/>
                </a:solidFill>
              </a:rPr>
              <a:t> </a:t>
            </a:r>
            <a:r>
              <a:rPr lang="en-AU" sz="1300" dirty="0" err="1">
                <a:solidFill>
                  <a:schemeClr val="bg1"/>
                </a:solidFill>
              </a:rPr>
              <a:t>cảnh</a:t>
            </a:r>
            <a:r>
              <a:rPr lang="en-AU" sz="1300" dirty="0">
                <a:solidFill>
                  <a:schemeClr val="bg1"/>
                </a:solidFill>
              </a:rPr>
              <a:t> </a:t>
            </a:r>
            <a:r>
              <a:rPr lang="en-AU" sz="1300" dirty="0" err="1">
                <a:solidFill>
                  <a:schemeClr val="bg1"/>
                </a:solidFill>
              </a:rPr>
              <a:t>giác</a:t>
            </a:r>
            <a:r>
              <a:rPr lang="en-AU" sz="1300" dirty="0">
                <a:solidFill>
                  <a:schemeClr val="bg1"/>
                </a:solidFill>
              </a:rPr>
              <a:t> </a:t>
            </a:r>
            <a:r>
              <a:rPr lang="en-AU" sz="1300" dirty="0" err="1">
                <a:solidFill>
                  <a:schemeClr val="bg1"/>
                </a:solidFill>
              </a:rPr>
              <a:t>khi</a:t>
            </a:r>
            <a:r>
              <a:rPr lang="en-AU" sz="1300" dirty="0">
                <a:solidFill>
                  <a:schemeClr val="bg1"/>
                </a:solidFill>
              </a:rPr>
              <a:t> </a:t>
            </a:r>
            <a:r>
              <a:rPr lang="en-AU" sz="1300" dirty="0" err="1">
                <a:solidFill>
                  <a:schemeClr val="bg1"/>
                </a:solidFill>
              </a:rPr>
              <a:t>mua</a:t>
            </a:r>
            <a:r>
              <a:rPr lang="en-AU" sz="1300" dirty="0">
                <a:solidFill>
                  <a:schemeClr val="bg1"/>
                </a:solidFill>
              </a:rPr>
              <a:t> </a:t>
            </a:r>
            <a:r>
              <a:rPr lang="en-AU" sz="1300" dirty="0" err="1">
                <a:solidFill>
                  <a:schemeClr val="bg1"/>
                </a:solidFill>
              </a:rPr>
              <a:t>vé</a:t>
            </a:r>
            <a:r>
              <a:rPr lang="en-AU" sz="1300" dirty="0">
                <a:solidFill>
                  <a:schemeClr val="bg1"/>
                </a:solidFill>
              </a:rPr>
              <a:t> </a:t>
            </a:r>
            <a:r>
              <a:rPr lang="en-AU" sz="1300" dirty="0" err="1">
                <a:solidFill>
                  <a:schemeClr val="bg1"/>
                </a:solidFill>
              </a:rPr>
              <a:t>các</a:t>
            </a:r>
            <a:r>
              <a:rPr lang="en-AU" sz="1300" dirty="0">
                <a:solidFill>
                  <a:schemeClr val="bg1"/>
                </a:solidFill>
              </a:rPr>
              <a:t> </a:t>
            </a:r>
            <a:r>
              <a:rPr lang="en-AU" sz="1300" dirty="0" err="1">
                <a:solidFill>
                  <a:schemeClr val="bg1"/>
                </a:solidFill>
              </a:rPr>
              <a:t>sự</a:t>
            </a:r>
            <a:r>
              <a:rPr lang="en-AU" sz="1300" dirty="0">
                <a:solidFill>
                  <a:schemeClr val="bg1"/>
                </a:solidFill>
              </a:rPr>
              <a:t> </a:t>
            </a:r>
            <a:r>
              <a:rPr lang="en-AU" sz="1300" dirty="0" err="1">
                <a:solidFill>
                  <a:schemeClr val="bg1"/>
                </a:solidFill>
              </a:rPr>
              <a:t>kiện</a:t>
            </a:r>
            <a:r>
              <a:rPr lang="en-AU" sz="1300" dirty="0">
                <a:solidFill>
                  <a:schemeClr val="bg1"/>
                </a:solidFill>
              </a:rPr>
              <a:t> </a:t>
            </a:r>
            <a:r>
              <a:rPr lang="en-AU" sz="1300" dirty="0" err="1">
                <a:solidFill>
                  <a:schemeClr val="bg1"/>
                </a:solidFill>
              </a:rPr>
              <a:t>trên</a:t>
            </a:r>
            <a:r>
              <a:rPr lang="en-AU" sz="1300" dirty="0">
                <a:solidFill>
                  <a:schemeClr val="bg1"/>
                </a:solidFill>
              </a:rPr>
              <a:t> </a:t>
            </a:r>
            <a:r>
              <a:rPr lang="en-AU" sz="1300" dirty="0" err="1">
                <a:solidFill>
                  <a:schemeClr val="bg1"/>
                </a:solidFill>
              </a:rPr>
              <a:t>môi</a:t>
            </a:r>
            <a:r>
              <a:rPr lang="en-AU" sz="1300" dirty="0">
                <a:solidFill>
                  <a:schemeClr val="bg1"/>
                </a:solidFill>
              </a:rPr>
              <a:t> </a:t>
            </a:r>
            <a:r>
              <a:rPr lang="en-AU" sz="1300" dirty="0" err="1">
                <a:solidFill>
                  <a:schemeClr val="bg1"/>
                </a:solidFill>
              </a:rPr>
              <a:t>trường</a:t>
            </a:r>
            <a:r>
              <a:rPr lang="en-AU" sz="1300" dirty="0">
                <a:solidFill>
                  <a:schemeClr val="bg1"/>
                </a:solidFill>
              </a:rPr>
              <a:t> </a:t>
            </a:r>
            <a:r>
              <a:rPr lang="en-AU" sz="1300" dirty="0" err="1">
                <a:solidFill>
                  <a:schemeClr val="bg1"/>
                </a:solidFill>
              </a:rPr>
              <a:t>mạng</a:t>
            </a:r>
            <a:r>
              <a:rPr lang="en-AU" sz="1300" dirty="0">
                <a:solidFill>
                  <a:schemeClr val="bg1"/>
                </a:solidFill>
              </a:rPr>
              <a:t>. </a:t>
            </a:r>
            <a:r>
              <a:rPr lang="en-AU" sz="1300" dirty="0" err="1">
                <a:solidFill>
                  <a:schemeClr val="bg1"/>
                </a:solidFill>
              </a:rPr>
              <a:t>Đã</a:t>
            </a:r>
            <a:r>
              <a:rPr lang="en-AU" sz="1300" dirty="0">
                <a:solidFill>
                  <a:schemeClr val="bg1"/>
                </a:solidFill>
              </a:rPr>
              <a:t> </a:t>
            </a:r>
            <a:r>
              <a:rPr lang="en-AU" sz="1300" dirty="0" err="1">
                <a:solidFill>
                  <a:schemeClr val="bg1"/>
                </a:solidFill>
              </a:rPr>
              <a:t>có</a:t>
            </a:r>
            <a:r>
              <a:rPr lang="en-AU" sz="1300" dirty="0">
                <a:solidFill>
                  <a:schemeClr val="bg1"/>
                </a:solidFill>
              </a:rPr>
              <a:t> </a:t>
            </a:r>
            <a:r>
              <a:rPr lang="en-AU" sz="1300" dirty="0" err="1">
                <a:solidFill>
                  <a:schemeClr val="bg1"/>
                </a:solidFill>
              </a:rPr>
              <a:t>tình</a:t>
            </a:r>
            <a:r>
              <a:rPr lang="en-AU" sz="1300" dirty="0">
                <a:solidFill>
                  <a:schemeClr val="bg1"/>
                </a:solidFill>
              </a:rPr>
              <a:t> </a:t>
            </a:r>
            <a:r>
              <a:rPr lang="en-AU" sz="1300" dirty="0" err="1">
                <a:solidFill>
                  <a:schemeClr val="bg1"/>
                </a:solidFill>
              </a:rPr>
              <a:t>trạng</a:t>
            </a:r>
            <a:r>
              <a:rPr lang="en-AU" sz="1300" dirty="0">
                <a:solidFill>
                  <a:schemeClr val="bg1"/>
                </a:solidFill>
              </a:rPr>
              <a:t> </a:t>
            </a:r>
            <a:r>
              <a:rPr lang="en-AU" sz="1300" dirty="0" err="1">
                <a:solidFill>
                  <a:schemeClr val="bg1"/>
                </a:solidFill>
              </a:rPr>
              <a:t>không</a:t>
            </a:r>
            <a:r>
              <a:rPr lang="en-AU" sz="1300" dirty="0">
                <a:solidFill>
                  <a:schemeClr val="bg1"/>
                </a:solidFill>
              </a:rPr>
              <a:t> </a:t>
            </a:r>
            <a:r>
              <a:rPr lang="en-AU" sz="1300" dirty="0" err="1">
                <a:solidFill>
                  <a:schemeClr val="bg1"/>
                </a:solidFill>
              </a:rPr>
              <a:t>nhận</a:t>
            </a:r>
            <a:r>
              <a:rPr lang="en-AU" sz="1300" dirty="0">
                <a:solidFill>
                  <a:schemeClr val="bg1"/>
                </a:solidFill>
              </a:rPr>
              <a:t> </a:t>
            </a:r>
            <a:r>
              <a:rPr lang="en-AU" sz="1300" dirty="0" err="1">
                <a:solidFill>
                  <a:schemeClr val="bg1"/>
                </a:solidFill>
              </a:rPr>
              <a:t>được</a:t>
            </a:r>
            <a:r>
              <a:rPr lang="en-AU" sz="1300" dirty="0">
                <a:solidFill>
                  <a:schemeClr val="bg1"/>
                </a:solidFill>
              </a:rPr>
              <a:t> </a:t>
            </a:r>
            <a:r>
              <a:rPr lang="en-AU" sz="1300" dirty="0" err="1">
                <a:solidFill>
                  <a:schemeClr val="bg1"/>
                </a:solidFill>
              </a:rPr>
              <a:t>vé</a:t>
            </a:r>
            <a:r>
              <a:rPr lang="en-AU" sz="1300" dirty="0">
                <a:solidFill>
                  <a:schemeClr val="bg1"/>
                </a:solidFill>
              </a:rPr>
              <a:t> </a:t>
            </a:r>
            <a:r>
              <a:rPr lang="en-AU" sz="1300" dirty="0" err="1">
                <a:solidFill>
                  <a:schemeClr val="bg1"/>
                </a:solidFill>
              </a:rPr>
              <a:t>mặc</a:t>
            </a:r>
            <a:r>
              <a:rPr lang="en-AU" sz="1300" dirty="0">
                <a:solidFill>
                  <a:schemeClr val="bg1"/>
                </a:solidFill>
              </a:rPr>
              <a:t> </a:t>
            </a:r>
            <a:r>
              <a:rPr lang="en-AU" sz="1300" dirty="0" err="1">
                <a:solidFill>
                  <a:schemeClr val="bg1"/>
                </a:solidFill>
              </a:rPr>
              <a:t>dù</a:t>
            </a:r>
            <a:r>
              <a:rPr lang="en-AU" sz="1300" dirty="0">
                <a:solidFill>
                  <a:schemeClr val="bg1"/>
                </a:solidFill>
              </a:rPr>
              <a:t> </a:t>
            </a:r>
            <a:r>
              <a:rPr lang="en-AU" sz="1300" dirty="0" err="1">
                <a:solidFill>
                  <a:schemeClr val="bg1"/>
                </a:solidFill>
              </a:rPr>
              <a:t>đã</a:t>
            </a:r>
            <a:r>
              <a:rPr lang="en-AU" sz="1300" dirty="0">
                <a:solidFill>
                  <a:schemeClr val="bg1"/>
                </a:solidFill>
              </a:rPr>
              <a:t> </a:t>
            </a:r>
            <a:r>
              <a:rPr lang="en-AU" sz="1300" dirty="0" err="1">
                <a:solidFill>
                  <a:schemeClr val="bg1"/>
                </a:solidFill>
              </a:rPr>
              <a:t>trả</a:t>
            </a:r>
            <a:r>
              <a:rPr lang="en-AU" sz="1300" dirty="0">
                <a:solidFill>
                  <a:schemeClr val="bg1"/>
                </a:solidFill>
              </a:rPr>
              <a:t> </a:t>
            </a:r>
            <a:r>
              <a:rPr lang="en-AU" sz="1300" dirty="0" err="1">
                <a:solidFill>
                  <a:schemeClr val="bg1"/>
                </a:solidFill>
              </a:rPr>
              <a:t>tiền</a:t>
            </a:r>
            <a:r>
              <a:rPr lang="en-AU" sz="1300" dirty="0">
                <a:solidFill>
                  <a:schemeClr val="bg1"/>
                </a:solidFill>
              </a:rPr>
              <a:t>, </a:t>
            </a:r>
            <a:r>
              <a:rPr lang="en-AU" sz="1300" dirty="0" err="1">
                <a:solidFill>
                  <a:schemeClr val="bg1"/>
                </a:solidFill>
              </a:rPr>
              <a:t>một</a:t>
            </a:r>
            <a:r>
              <a:rPr lang="en-AU" sz="1300" dirty="0">
                <a:solidFill>
                  <a:schemeClr val="bg1"/>
                </a:solidFill>
              </a:rPr>
              <a:t> </a:t>
            </a:r>
            <a:r>
              <a:rPr lang="en-AU" sz="1300" dirty="0" err="1">
                <a:solidFill>
                  <a:schemeClr val="bg1"/>
                </a:solidFill>
              </a:rPr>
              <a:t>số</a:t>
            </a:r>
            <a:r>
              <a:rPr lang="en-AU" sz="1300" dirty="0">
                <a:solidFill>
                  <a:schemeClr val="bg1"/>
                </a:solidFill>
              </a:rPr>
              <a:t> </a:t>
            </a:r>
            <a:r>
              <a:rPr lang="en-AU" sz="1300" dirty="0" err="1">
                <a:solidFill>
                  <a:schemeClr val="bg1"/>
                </a:solidFill>
              </a:rPr>
              <a:t>người</a:t>
            </a:r>
            <a:r>
              <a:rPr lang="en-AU" sz="1300" dirty="0">
                <a:solidFill>
                  <a:schemeClr val="bg1"/>
                </a:solidFill>
              </a:rPr>
              <a:t> </a:t>
            </a:r>
            <a:r>
              <a:rPr lang="en-AU" sz="1300" dirty="0" err="1">
                <a:solidFill>
                  <a:schemeClr val="bg1"/>
                </a:solidFill>
              </a:rPr>
              <a:t>nhận</a:t>
            </a:r>
            <a:r>
              <a:rPr lang="en-AU" sz="1300" dirty="0">
                <a:solidFill>
                  <a:schemeClr val="bg1"/>
                </a:solidFill>
              </a:rPr>
              <a:t> </a:t>
            </a:r>
            <a:r>
              <a:rPr lang="en-AU" sz="1300" dirty="0" err="1">
                <a:solidFill>
                  <a:schemeClr val="bg1"/>
                </a:solidFill>
              </a:rPr>
              <a:t>phải</a:t>
            </a:r>
            <a:r>
              <a:rPr lang="en-AU" sz="1300" dirty="0">
                <a:solidFill>
                  <a:schemeClr val="bg1"/>
                </a:solidFill>
              </a:rPr>
              <a:t> </a:t>
            </a:r>
            <a:r>
              <a:rPr lang="en-AU" sz="1300" dirty="0" err="1">
                <a:solidFill>
                  <a:schemeClr val="bg1"/>
                </a:solidFill>
              </a:rPr>
              <a:t>vé</a:t>
            </a:r>
            <a:r>
              <a:rPr lang="en-AU" sz="1300" dirty="0">
                <a:solidFill>
                  <a:schemeClr val="bg1"/>
                </a:solidFill>
              </a:rPr>
              <a:t> </a:t>
            </a:r>
            <a:r>
              <a:rPr lang="en-AU" sz="1300" dirty="0" err="1">
                <a:solidFill>
                  <a:schemeClr val="bg1"/>
                </a:solidFill>
              </a:rPr>
              <a:t>giả</a:t>
            </a:r>
            <a:r>
              <a:rPr lang="en-AU" sz="1300" dirty="0">
                <a:solidFill>
                  <a:schemeClr val="bg1"/>
                </a:solidFill>
              </a:rPr>
              <a:t>. </a:t>
            </a:r>
            <a:r>
              <a:rPr lang="en-AU" sz="1300" dirty="0" err="1">
                <a:solidFill>
                  <a:schemeClr val="bg1"/>
                </a:solidFill>
              </a:rPr>
              <a:t>Hãy</a:t>
            </a:r>
            <a:r>
              <a:rPr lang="en-AU" sz="1300" dirty="0">
                <a:solidFill>
                  <a:schemeClr val="bg1"/>
                </a:solidFill>
              </a:rPr>
              <a:t> </a:t>
            </a:r>
            <a:r>
              <a:rPr lang="en-AU" sz="1300" dirty="0" err="1">
                <a:solidFill>
                  <a:schemeClr val="bg1"/>
                </a:solidFill>
              </a:rPr>
              <a:t>nghiên</a:t>
            </a:r>
            <a:r>
              <a:rPr lang="en-AU" sz="1300" dirty="0">
                <a:solidFill>
                  <a:schemeClr val="bg1"/>
                </a:solidFill>
              </a:rPr>
              <a:t> </a:t>
            </a:r>
            <a:r>
              <a:rPr lang="en-AU" sz="1300" dirty="0" err="1">
                <a:solidFill>
                  <a:schemeClr val="bg1"/>
                </a:solidFill>
              </a:rPr>
              <a:t>cứu</a:t>
            </a:r>
            <a:r>
              <a:rPr lang="en-AU" sz="1300" dirty="0">
                <a:solidFill>
                  <a:schemeClr val="bg1"/>
                </a:solidFill>
              </a:rPr>
              <a:t> </a:t>
            </a:r>
            <a:r>
              <a:rPr lang="en-AU" sz="1300" dirty="0" err="1">
                <a:solidFill>
                  <a:schemeClr val="bg1"/>
                </a:solidFill>
              </a:rPr>
              <a:t>kỹ</a:t>
            </a:r>
            <a:r>
              <a:rPr lang="en-AU" sz="1300" dirty="0">
                <a:solidFill>
                  <a:schemeClr val="bg1"/>
                </a:solidFill>
              </a:rPr>
              <a:t> </a:t>
            </a:r>
            <a:r>
              <a:rPr lang="en-AU" sz="1300" dirty="0" err="1">
                <a:solidFill>
                  <a:schemeClr val="bg1"/>
                </a:solidFill>
              </a:rPr>
              <a:t>nhằm</a:t>
            </a:r>
            <a:r>
              <a:rPr lang="en-AU" sz="1300" dirty="0">
                <a:solidFill>
                  <a:schemeClr val="bg1"/>
                </a:solidFill>
              </a:rPr>
              <a:t> </a:t>
            </a:r>
            <a:r>
              <a:rPr lang="en-AU" sz="1300" dirty="0" err="1">
                <a:solidFill>
                  <a:schemeClr val="bg1"/>
                </a:solidFill>
              </a:rPr>
              <a:t>đảm</a:t>
            </a:r>
            <a:r>
              <a:rPr lang="en-AU" sz="1300" dirty="0">
                <a:solidFill>
                  <a:schemeClr val="bg1"/>
                </a:solidFill>
              </a:rPr>
              <a:t> </a:t>
            </a:r>
            <a:r>
              <a:rPr lang="en-AU" sz="1300" dirty="0" err="1">
                <a:solidFill>
                  <a:schemeClr val="bg1"/>
                </a:solidFill>
              </a:rPr>
              <a:t>bảo</a:t>
            </a:r>
            <a:r>
              <a:rPr lang="en-AU" sz="1300" dirty="0">
                <a:solidFill>
                  <a:schemeClr val="bg1"/>
                </a:solidFill>
              </a:rPr>
              <a:t> </a:t>
            </a:r>
            <a:r>
              <a:rPr lang="en-AU" sz="1300" dirty="0" err="1">
                <a:solidFill>
                  <a:schemeClr val="bg1"/>
                </a:solidFill>
              </a:rPr>
              <a:t>trang</a:t>
            </a:r>
            <a:r>
              <a:rPr lang="en-AU" sz="1300" dirty="0">
                <a:solidFill>
                  <a:schemeClr val="bg1"/>
                </a:solidFill>
              </a:rPr>
              <a:t> web </a:t>
            </a:r>
            <a:r>
              <a:rPr lang="en-AU" sz="1300" dirty="0" err="1">
                <a:solidFill>
                  <a:schemeClr val="bg1"/>
                </a:solidFill>
              </a:rPr>
              <a:t>bán</a:t>
            </a:r>
            <a:r>
              <a:rPr lang="en-AU" sz="1300" dirty="0">
                <a:solidFill>
                  <a:schemeClr val="bg1"/>
                </a:solidFill>
              </a:rPr>
              <a:t> </a:t>
            </a:r>
            <a:r>
              <a:rPr lang="en-AU" sz="1300" dirty="0" err="1">
                <a:solidFill>
                  <a:schemeClr val="bg1"/>
                </a:solidFill>
              </a:rPr>
              <a:t>vé</a:t>
            </a:r>
            <a:r>
              <a:rPr lang="en-AU" sz="1300" dirty="0">
                <a:solidFill>
                  <a:schemeClr val="bg1"/>
                </a:solidFill>
              </a:rPr>
              <a:t> </a:t>
            </a:r>
            <a:r>
              <a:rPr lang="en-AU" sz="1300" dirty="0" err="1">
                <a:solidFill>
                  <a:schemeClr val="bg1"/>
                </a:solidFill>
              </a:rPr>
              <a:t>là</a:t>
            </a:r>
            <a:r>
              <a:rPr lang="en-AU" sz="1300" dirty="0">
                <a:solidFill>
                  <a:schemeClr val="bg1"/>
                </a:solidFill>
              </a:rPr>
              <a:t> </a:t>
            </a:r>
            <a:r>
              <a:rPr lang="en-AU" sz="1300" dirty="0" err="1">
                <a:solidFill>
                  <a:schemeClr val="bg1"/>
                </a:solidFill>
              </a:rPr>
              <a:t>thật</a:t>
            </a:r>
            <a:r>
              <a:rPr lang="en-AU" sz="1300" dirty="0">
                <a:solidFill>
                  <a:schemeClr val="bg1"/>
                </a:solidFill>
              </a:rPr>
              <a:t> </a:t>
            </a:r>
            <a:r>
              <a:rPr lang="en-AU" sz="1300" dirty="0" err="1">
                <a:solidFill>
                  <a:schemeClr val="bg1"/>
                </a:solidFill>
              </a:rPr>
              <a:t>và</a:t>
            </a:r>
            <a:r>
              <a:rPr lang="en-AU" sz="1300" dirty="0">
                <a:solidFill>
                  <a:schemeClr val="bg1"/>
                </a:solidFill>
              </a:rPr>
              <a:t> an </a:t>
            </a:r>
            <a:r>
              <a:rPr lang="en-AU" sz="1300" dirty="0" err="1">
                <a:solidFill>
                  <a:schemeClr val="bg1"/>
                </a:solidFill>
              </a:rPr>
              <a:t>toàn</a:t>
            </a:r>
            <a:r>
              <a:rPr lang="en-AU" sz="1300" dirty="0">
                <a:solidFill>
                  <a:schemeClr val="bg1"/>
                </a:solidFill>
              </a:rPr>
              <a:t>. </a:t>
            </a:r>
            <a:r>
              <a:rPr lang="en-AU" sz="1300" dirty="0" err="1">
                <a:solidFill>
                  <a:schemeClr val="bg1"/>
                </a:solidFill>
              </a:rPr>
              <a:t>Đừng</a:t>
            </a:r>
            <a:r>
              <a:rPr lang="en-AU" sz="1300" dirty="0">
                <a:solidFill>
                  <a:schemeClr val="bg1"/>
                </a:solidFill>
              </a:rPr>
              <a:t> </a:t>
            </a:r>
            <a:r>
              <a:rPr lang="en-AU" sz="1300" dirty="0" err="1">
                <a:solidFill>
                  <a:schemeClr val="bg1"/>
                </a:solidFill>
              </a:rPr>
              <a:t>quên</a:t>
            </a:r>
            <a:r>
              <a:rPr lang="en-AU" sz="1300" dirty="0">
                <a:solidFill>
                  <a:schemeClr val="bg1"/>
                </a:solidFill>
              </a:rPr>
              <a:t> </a:t>
            </a:r>
            <a:r>
              <a:rPr lang="en-AU" sz="1300" dirty="0" err="1">
                <a:solidFill>
                  <a:schemeClr val="bg1"/>
                </a:solidFill>
              </a:rPr>
              <a:t>báo</a:t>
            </a:r>
            <a:r>
              <a:rPr lang="en-AU" sz="1300" dirty="0">
                <a:solidFill>
                  <a:schemeClr val="bg1"/>
                </a:solidFill>
              </a:rPr>
              <a:t> </a:t>
            </a:r>
            <a:r>
              <a:rPr lang="en-AU" sz="1300" dirty="0" err="1">
                <a:solidFill>
                  <a:schemeClr val="bg1"/>
                </a:solidFill>
              </a:rPr>
              <a:t>cáo</a:t>
            </a:r>
            <a:r>
              <a:rPr lang="en-AU" sz="1300" dirty="0">
                <a:solidFill>
                  <a:schemeClr val="bg1"/>
                </a:solidFill>
              </a:rPr>
              <a:t> </a:t>
            </a:r>
            <a:r>
              <a:rPr lang="en-AU" sz="1300" dirty="0" err="1">
                <a:solidFill>
                  <a:schemeClr val="bg1"/>
                </a:solidFill>
              </a:rPr>
              <a:t>về</a:t>
            </a:r>
            <a:r>
              <a:rPr lang="en-AU" sz="1300" dirty="0">
                <a:solidFill>
                  <a:schemeClr val="bg1"/>
                </a:solidFill>
              </a:rPr>
              <a:t> </a:t>
            </a:r>
            <a:r>
              <a:rPr lang="en-AU" sz="1300" dirty="0" err="1">
                <a:solidFill>
                  <a:schemeClr val="bg1"/>
                </a:solidFill>
              </a:rPr>
              <a:t>lừa</a:t>
            </a:r>
            <a:r>
              <a:rPr lang="en-AU" sz="1300" dirty="0">
                <a:solidFill>
                  <a:schemeClr val="bg1"/>
                </a:solidFill>
              </a:rPr>
              <a:t> </a:t>
            </a:r>
            <a:r>
              <a:rPr lang="en-AU" sz="1300" dirty="0" err="1">
                <a:solidFill>
                  <a:schemeClr val="bg1"/>
                </a:solidFill>
              </a:rPr>
              <a:t>đảo</a:t>
            </a:r>
            <a:r>
              <a:rPr lang="en-AU" sz="1300" dirty="0">
                <a:solidFill>
                  <a:schemeClr val="bg1"/>
                </a:solidFill>
              </a:rPr>
              <a:t> </a:t>
            </a:r>
            <a:r>
              <a:rPr lang="en-AU" sz="1300" dirty="0" err="1">
                <a:solidFill>
                  <a:schemeClr val="bg1"/>
                </a:solidFill>
              </a:rPr>
              <a:t>tại</a:t>
            </a:r>
            <a:r>
              <a:rPr lang="en-AU" sz="1300" dirty="0">
                <a:solidFill>
                  <a:schemeClr val="bg1"/>
                </a:solidFill>
              </a:rPr>
              <a:t> </a:t>
            </a:r>
            <a:r>
              <a:rPr lang="en-AU" sz="1300" dirty="0" err="1">
                <a:solidFill>
                  <a:schemeClr val="bg1"/>
                </a:solidFill>
              </a:rPr>
              <a:t>đường</a:t>
            </a:r>
            <a:r>
              <a:rPr lang="en-AU" sz="1300" dirty="0">
                <a:solidFill>
                  <a:schemeClr val="bg1"/>
                </a:solidFill>
              </a:rPr>
              <a:t> link:</a:t>
            </a:r>
          </a:p>
        </p:txBody>
      </p:sp>
    </p:spTree>
    <p:extLst>
      <p:ext uri="{BB962C8B-B14F-4D97-AF65-F5344CB8AC3E}">
        <p14:creationId xmlns:p14="http://schemas.microsoft.com/office/powerpoint/2010/main" val="2874299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EA053-8160-B03D-D688-E41A2A58D0BE}"/>
              </a:ext>
            </a:extLst>
          </p:cNvPr>
          <p:cNvSpPr>
            <a:spLocks noGrp="1"/>
          </p:cNvSpPr>
          <p:nvPr>
            <p:ph type="title"/>
          </p:nvPr>
        </p:nvSpPr>
        <p:spPr>
          <a:xfrm>
            <a:off x="852056" y="295471"/>
            <a:ext cx="9603009" cy="1114218"/>
          </a:xfrm>
        </p:spPr>
        <p:txBody>
          <a:bodyPr/>
          <a:lstStyle/>
          <a:p>
            <a:r>
              <a:rPr lang="en-AU" dirty="0"/>
              <a:t>Vai </a:t>
            </a:r>
            <a:r>
              <a:rPr lang="en-AU" dirty="0" err="1"/>
              <a:t>trò</a:t>
            </a:r>
            <a:r>
              <a:rPr lang="en-AU" dirty="0"/>
              <a:t> </a:t>
            </a:r>
            <a:r>
              <a:rPr lang="en-AU" dirty="0" err="1"/>
              <a:t>của</a:t>
            </a:r>
            <a:r>
              <a:rPr lang="en-AU" dirty="0"/>
              <a:t> ACCC</a:t>
            </a:r>
          </a:p>
        </p:txBody>
      </p:sp>
      <p:sp>
        <p:nvSpPr>
          <p:cNvPr id="6" name="Slide Number Placeholder 5">
            <a:extLst>
              <a:ext uri="{FF2B5EF4-FFF2-40B4-BE49-F238E27FC236}">
                <a16:creationId xmlns:a16="http://schemas.microsoft.com/office/drawing/2014/main" id="{5468D774-DB2D-D307-45FC-DFE7043C732F}"/>
              </a:ext>
            </a:extLst>
          </p:cNvPr>
          <p:cNvSpPr>
            <a:spLocks noGrp="1"/>
          </p:cNvSpPr>
          <p:nvPr>
            <p:ph type="sldNum" sz="quarter" idx="12"/>
          </p:nvPr>
        </p:nvSpPr>
        <p:spPr/>
        <p:txBody>
          <a:bodyPr/>
          <a:lstStyle/>
          <a:p>
            <a:fld id="{B5E798B7-8D25-B64F-8B34-20C0BE446AFF}" type="slidenum">
              <a:rPr lang="en-US" smtClean="0"/>
              <a:t>28</a:t>
            </a:fld>
            <a:endParaRPr lang="en-US"/>
          </a:p>
        </p:txBody>
      </p:sp>
      <p:sp>
        <p:nvSpPr>
          <p:cNvPr id="7" name="Rectangle: Rounded Corners 6">
            <a:extLst>
              <a:ext uri="{FF2B5EF4-FFF2-40B4-BE49-F238E27FC236}">
                <a16:creationId xmlns:a16="http://schemas.microsoft.com/office/drawing/2014/main" id="{4FDE6717-E451-DBB4-8269-D671695558C6}"/>
              </a:ext>
            </a:extLst>
          </p:cNvPr>
          <p:cNvSpPr/>
          <p:nvPr/>
        </p:nvSpPr>
        <p:spPr>
          <a:xfrm>
            <a:off x="532371" y="1564769"/>
            <a:ext cx="3680847" cy="2219776"/>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AU" sz="2400" b="1" dirty="0"/>
              <a:t>Trang web </a:t>
            </a:r>
            <a:r>
              <a:rPr lang="en-AU" sz="2400" b="1" dirty="0" err="1"/>
              <a:t>Scamwatch</a:t>
            </a:r>
            <a:endParaRPr lang="en-AU" sz="2400" b="1" dirty="0"/>
          </a:p>
        </p:txBody>
      </p:sp>
      <p:sp>
        <p:nvSpPr>
          <p:cNvPr id="8" name="Rectangle: Rounded Corners 7">
            <a:extLst>
              <a:ext uri="{FF2B5EF4-FFF2-40B4-BE49-F238E27FC236}">
                <a16:creationId xmlns:a16="http://schemas.microsoft.com/office/drawing/2014/main" id="{415661B1-4F4C-EA19-3A24-C25F828EC19D}"/>
              </a:ext>
            </a:extLst>
          </p:cNvPr>
          <p:cNvSpPr/>
          <p:nvPr/>
        </p:nvSpPr>
        <p:spPr>
          <a:xfrm>
            <a:off x="4449754" y="1545377"/>
            <a:ext cx="3625111" cy="2239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a:t>Trung </a:t>
            </a:r>
            <a:r>
              <a:rPr lang="en-AU" sz="2400" b="1" dirty="0" err="1"/>
              <a:t>tâm</a:t>
            </a:r>
            <a:r>
              <a:rPr lang="en-AU" sz="2400" b="1" dirty="0"/>
              <a:t> </a:t>
            </a:r>
            <a:r>
              <a:rPr lang="en-AU" sz="2400" b="1" dirty="0" err="1"/>
              <a:t>Chống</a:t>
            </a:r>
            <a:r>
              <a:rPr lang="en-AU" sz="2400" b="1" dirty="0"/>
              <a:t> </a:t>
            </a:r>
            <a:r>
              <a:rPr lang="en-AU" sz="2400" b="1" dirty="0" err="1"/>
              <a:t>lừa</a:t>
            </a:r>
            <a:r>
              <a:rPr lang="en-AU" sz="2400" b="1" dirty="0"/>
              <a:t> </a:t>
            </a:r>
            <a:r>
              <a:rPr lang="en-AU" sz="2400" b="1" dirty="0" err="1"/>
              <a:t>đảo</a:t>
            </a:r>
            <a:r>
              <a:rPr lang="en-AU" sz="2400" b="1" dirty="0"/>
              <a:t> </a:t>
            </a:r>
            <a:r>
              <a:rPr lang="en-AU" sz="2400" b="1" dirty="0" err="1"/>
              <a:t>Quốc</a:t>
            </a:r>
            <a:r>
              <a:rPr lang="en-AU" sz="2400" b="1" dirty="0"/>
              <a:t> </a:t>
            </a:r>
            <a:r>
              <a:rPr lang="en-AU" sz="2400" b="1" dirty="0" err="1"/>
              <a:t>gia</a:t>
            </a:r>
            <a:endParaRPr lang="en-AU" sz="2400" b="1" dirty="0"/>
          </a:p>
        </p:txBody>
      </p:sp>
      <p:sp>
        <p:nvSpPr>
          <p:cNvPr id="10" name="Rectangle: Rounded Corners 9">
            <a:extLst>
              <a:ext uri="{FF2B5EF4-FFF2-40B4-BE49-F238E27FC236}">
                <a16:creationId xmlns:a16="http://schemas.microsoft.com/office/drawing/2014/main" id="{49520BEE-EFCC-3AD5-9387-427D8A186418}"/>
              </a:ext>
            </a:extLst>
          </p:cNvPr>
          <p:cNvSpPr/>
          <p:nvPr/>
        </p:nvSpPr>
        <p:spPr>
          <a:xfrm>
            <a:off x="6695188" y="4025717"/>
            <a:ext cx="3625111" cy="2136831"/>
          </a:xfrm>
          <a:prstGeom prst="roundRect">
            <a:avLst/>
          </a:prstGeom>
          <a:solidFill>
            <a:schemeClr val="bg1">
              <a:lumMod val="65000"/>
              <a:lumOff val="35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2400" b="1" dirty="0" err="1"/>
              <a:t>Thực</a:t>
            </a:r>
            <a:r>
              <a:rPr lang="en-AU" sz="2400" b="1" dirty="0"/>
              <a:t> </a:t>
            </a:r>
            <a:r>
              <a:rPr lang="en-AU" sz="2400" b="1" dirty="0" err="1"/>
              <a:t>thi</a:t>
            </a:r>
            <a:endParaRPr lang="en-AU" sz="2400" b="1" dirty="0"/>
          </a:p>
        </p:txBody>
      </p:sp>
      <p:sp>
        <p:nvSpPr>
          <p:cNvPr id="11" name="Rectangle: Rounded Corners 10">
            <a:extLst>
              <a:ext uri="{FF2B5EF4-FFF2-40B4-BE49-F238E27FC236}">
                <a16:creationId xmlns:a16="http://schemas.microsoft.com/office/drawing/2014/main" id="{89D69BB9-0774-2539-B00D-B4371B625536}"/>
              </a:ext>
            </a:extLst>
          </p:cNvPr>
          <p:cNvSpPr/>
          <p:nvPr/>
        </p:nvSpPr>
        <p:spPr>
          <a:xfrm>
            <a:off x="2428530" y="4025718"/>
            <a:ext cx="3680847" cy="2239167"/>
          </a:xfrm>
          <a:prstGeom prst="roundRect">
            <a:avLst/>
          </a:prstGeom>
          <a:solidFill>
            <a:schemeClr val="bg2">
              <a:lumMod val="50000"/>
              <a:lumOff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err="1"/>
              <a:t>Giáo</a:t>
            </a:r>
            <a:r>
              <a:rPr lang="en-AU" sz="2400" b="1" dirty="0"/>
              <a:t> </a:t>
            </a:r>
            <a:r>
              <a:rPr lang="en-AU" sz="2400" b="1" dirty="0" err="1"/>
              <a:t>dục</a:t>
            </a:r>
            <a:r>
              <a:rPr lang="en-AU" sz="2400" b="1" dirty="0"/>
              <a:t> </a:t>
            </a:r>
            <a:r>
              <a:rPr lang="en-AU" sz="2400" b="1" dirty="0" err="1"/>
              <a:t>và</a:t>
            </a:r>
            <a:r>
              <a:rPr lang="en-AU" sz="2400" b="1" dirty="0"/>
              <a:t> </a:t>
            </a:r>
            <a:r>
              <a:rPr lang="en-AU" sz="2400" b="1" dirty="0" err="1"/>
              <a:t>Nâng</a:t>
            </a:r>
            <a:r>
              <a:rPr lang="en-AU" sz="2400" b="1" dirty="0"/>
              <a:t> </a:t>
            </a:r>
            <a:r>
              <a:rPr lang="en-AU" sz="2400" b="1" dirty="0" err="1"/>
              <a:t>cao</a:t>
            </a:r>
            <a:r>
              <a:rPr lang="en-AU" sz="2400" b="1" dirty="0"/>
              <a:t> </a:t>
            </a:r>
            <a:r>
              <a:rPr lang="en-AU" sz="2400" b="1" dirty="0" err="1"/>
              <a:t>nhận</a:t>
            </a:r>
            <a:r>
              <a:rPr lang="en-AU" sz="2400" b="1" dirty="0"/>
              <a:t> </a:t>
            </a:r>
            <a:r>
              <a:rPr lang="en-AU" sz="2400" b="1" dirty="0" err="1"/>
              <a:t>thức</a:t>
            </a:r>
            <a:endParaRPr lang="en-AU" sz="2400" b="1" dirty="0"/>
          </a:p>
        </p:txBody>
      </p:sp>
      <p:sp>
        <p:nvSpPr>
          <p:cNvPr id="3" name="Rectangle: Rounded Corners 2">
            <a:extLst>
              <a:ext uri="{FF2B5EF4-FFF2-40B4-BE49-F238E27FC236}">
                <a16:creationId xmlns:a16="http://schemas.microsoft.com/office/drawing/2014/main" id="{67E0DE6C-C654-024D-B329-5367BC7AFD20}"/>
              </a:ext>
            </a:extLst>
          </p:cNvPr>
          <p:cNvSpPr/>
          <p:nvPr/>
        </p:nvSpPr>
        <p:spPr>
          <a:xfrm>
            <a:off x="8255668" y="1564769"/>
            <a:ext cx="3625112" cy="213683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2400" b="1" dirty="0" err="1"/>
              <a:t>Hợp</a:t>
            </a:r>
            <a:r>
              <a:rPr lang="en-AU" sz="2400" b="1" dirty="0"/>
              <a:t> </a:t>
            </a:r>
            <a:r>
              <a:rPr lang="en-AU" sz="2400" b="1" dirty="0" err="1"/>
              <a:t>tác</a:t>
            </a:r>
            <a:r>
              <a:rPr lang="en-AU" sz="2400" b="1" dirty="0"/>
              <a:t> </a:t>
            </a:r>
            <a:r>
              <a:rPr lang="en-AU" sz="2400" b="1" dirty="0" err="1"/>
              <a:t>với</a:t>
            </a:r>
            <a:r>
              <a:rPr lang="en-AU" sz="2400" b="1" dirty="0"/>
              <a:t> </a:t>
            </a:r>
            <a:r>
              <a:rPr lang="en-AU" sz="2400" b="1" dirty="0" err="1"/>
              <a:t>các</a:t>
            </a:r>
            <a:r>
              <a:rPr lang="en-AU" sz="2400" b="1" dirty="0"/>
              <a:t> </a:t>
            </a:r>
            <a:r>
              <a:rPr lang="en-AU" sz="2400" b="1" dirty="0" err="1"/>
              <a:t>cơ</a:t>
            </a:r>
            <a:r>
              <a:rPr lang="en-AU" sz="2400" b="1" dirty="0"/>
              <a:t> </a:t>
            </a:r>
            <a:r>
              <a:rPr lang="en-AU" sz="2400" b="1" dirty="0" err="1"/>
              <a:t>quan</a:t>
            </a:r>
            <a:r>
              <a:rPr lang="en-AU" sz="2400" b="1" dirty="0"/>
              <a:t> </a:t>
            </a:r>
            <a:r>
              <a:rPr lang="en-AU" sz="2400" b="1" dirty="0" err="1"/>
              <a:t>tương</a:t>
            </a:r>
            <a:r>
              <a:rPr lang="en-AU" sz="2400" b="1" dirty="0"/>
              <a:t> </a:t>
            </a:r>
            <a:r>
              <a:rPr lang="en-AU" sz="2400" b="1" dirty="0" err="1"/>
              <a:t>tự</a:t>
            </a:r>
            <a:r>
              <a:rPr lang="en-AU" sz="2400" b="1" dirty="0"/>
              <a:t> </a:t>
            </a:r>
            <a:r>
              <a:rPr lang="en-AU" sz="2400" b="1" dirty="0" err="1"/>
              <a:t>trên</a:t>
            </a:r>
            <a:r>
              <a:rPr lang="en-AU" sz="2400" b="1" dirty="0"/>
              <a:t> </a:t>
            </a:r>
            <a:r>
              <a:rPr lang="en-AU" sz="2400" b="1" dirty="0" err="1"/>
              <a:t>thế</a:t>
            </a:r>
            <a:r>
              <a:rPr lang="en-AU" sz="2400" b="1" dirty="0"/>
              <a:t> </a:t>
            </a:r>
            <a:r>
              <a:rPr lang="en-AU" sz="2400" b="1" dirty="0" err="1"/>
              <a:t>giới</a:t>
            </a:r>
            <a:endParaRPr lang="en-AU" sz="2400" b="1" dirty="0"/>
          </a:p>
        </p:txBody>
      </p:sp>
    </p:spTree>
    <p:extLst>
      <p:ext uri="{BB962C8B-B14F-4D97-AF65-F5344CB8AC3E}">
        <p14:creationId xmlns:p14="http://schemas.microsoft.com/office/powerpoint/2010/main" val="2463066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205085-EF06-F441-C885-9440C9AE4D4C}"/>
              </a:ext>
            </a:extLst>
          </p:cNvPr>
          <p:cNvSpPr>
            <a:spLocks noGrp="1"/>
          </p:cNvSpPr>
          <p:nvPr>
            <p:ph type="sldNum" sz="quarter" idx="12"/>
          </p:nvPr>
        </p:nvSpPr>
        <p:spPr>
          <a:xfrm>
            <a:off x="838201" y="6162548"/>
            <a:ext cx="388716" cy="367200"/>
          </a:xfrm>
        </p:spPr>
        <p:txBody>
          <a:bodyPr anchor="ctr">
            <a:normAutofit/>
          </a:bodyPr>
          <a:lstStyle/>
          <a:p>
            <a:pPr>
              <a:spcAft>
                <a:spcPts val="600"/>
              </a:spcAft>
            </a:pPr>
            <a:fld id="{B5E798B7-8D25-B64F-8B34-20C0BE446AFF}" type="slidenum">
              <a:rPr lang="en-US" smtClean="0"/>
              <a:pPr>
                <a:spcAft>
                  <a:spcPts val="600"/>
                </a:spcAft>
              </a:pPr>
              <a:t>29</a:t>
            </a:fld>
            <a:endParaRPr lang="en-US"/>
          </a:p>
        </p:txBody>
      </p:sp>
      <p:sp>
        <p:nvSpPr>
          <p:cNvPr id="4" name="Title 3">
            <a:extLst>
              <a:ext uri="{FF2B5EF4-FFF2-40B4-BE49-F238E27FC236}">
                <a16:creationId xmlns:a16="http://schemas.microsoft.com/office/drawing/2014/main" id="{6C496EA3-EB79-6C67-C71A-3C8E9AC7D3FD}"/>
              </a:ext>
            </a:extLst>
          </p:cNvPr>
          <p:cNvSpPr>
            <a:spLocks noGrp="1"/>
          </p:cNvSpPr>
          <p:nvPr>
            <p:ph type="title"/>
          </p:nvPr>
        </p:nvSpPr>
        <p:spPr>
          <a:xfrm>
            <a:off x="629640" y="560106"/>
            <a:ext cx="10515600" cy="778612"/>
          </a:xfrm>
        </p:spPr>
        <p:txBody>
          <a:bodyPr anchor="b">
            <a:normAutofit/>
          </a:bodyPr>
          <a:lstStyle/>
          <a:p>
            <a:r>
              <a:rPr lang="en-AU" dirty="0" err="1">
                <a:solidFill>
                  <a:schemeClr val="accent1"/>
                </a:solidFill>
              </a:rPr>
              <a:t>Hoạt</a:t>
            </a:r>
            <a:r>
              <a:rPr lang="en-AU" dirty="0">
                <a:solidFill>
                  <a:schemeClr val="accent1"/>
                </a:solidFill>
              </a:rPr>
              <a:t> </a:t>
            </a:r>
            <a:r>
              <a:rPr lang="en-AU" dirty="0" err="1">
                <a:solidFill>
                  <a:schemeClr val="accent1"/>
                </a:solidFill>
              </a:rPr>
              <a:t>động</a:t>
            </a:r>
            <a:r>
              <a:rPr lang="en-AU" dirty="0">
                <a:solidFill>
                  <a:schemeClr val="accent1"/>
                </a:solidFill>
              </a:rPr>
              <a:t> </a:t>
            </a:r>
            <a:r>
              <a:rPr lang="en-AU" dirty="0" err="1">
                <a:solidFill>
                  <a:schemeClr val="accent1"/>
                </a:solidFill>
              </a:rPr>
              <a:t>nâng</a:t>
            </a:r>
            <a:r>
              <a:rPr lang="en-AU" dirty="0">
                <a:solidFill>
                  <a:schemeClr val="accent1"/>
                </a:solidFill>
              </a:rPr>
              <a:t> </a:t>
            </a:r>
            <a:r>
              <a:rPr lang="en-AU" dirty="0" err="1">
                <a:solidFill>
                  <a:schemeClr val="accent1"/>
                </a:solidFill>
              </a:rPr>
              <a:t>cao</a:t>
            </a:r>
            <a:r>
              <a:rPr lang="en-AU" dirty="0">
                <a:solidFill>
                  <a:schemeClr val="accent1"/>
                </a:solidFill>
              </a:rPr>
              <a:t> </a:t>
            </a:r>
            <a:r>
              <a:rPr lang="en-AU" dirty="0" err="1">
                <a:solidFill>
                  <a:schemeClr val="accent1"/>
                </a:solidFill>
              </a:rPr>
              <a:t>nhận</a:t>
            </a:r>
            <a:r>
              <a:rPr lang="en-AU" dirty="0">
                <a:solidFill>
                  <a:schemeClr val="accent1"/>
                </a:solidFill>
              </a:rPr>
              <a:t> </a:t>
            </a:r>
            <a:r>
              <a:rPr lang="en-AU" dirty="0" err="1">
                <a:solidFill>
                  <a:schemeClr val="accent1"/>
                </a:solidFill>
              </a:rPr>
              <a:t>thức</a:t>
            </a:r>
            <a:r>
              <a:rPr lang="en-AU" dirty="0">
                <a:solidFill>
                  <a:schemeClr val="accent1"/>
                </a:solidFill>
              </a:rPr>
              <a:t> </a:t>
            </a:r>
            <a:r>
              <a:rPr lang="en-AU" dirty="0" err="1">
                <a:solidFill>
                  <a:schemeClr val="accent1"/>
                </a:solidFill>
              </a:rPr>
              <a:t>của</a:t>
            </a:r>
            <a:r>
              <a:rPr lang="en-AU" dirty="0">
                <a:solidFill>
                  <a:schemeClr val="accent1"/>
                </a:solidFill>
              </a:rPr>
              <a:t> ACCC</a:t>
            </a:r>
          </a:p>
        </p:txBody>
      </p:sp>
      <p:graphicFrame>
        <p:nvGraphicFramePr>
          <p:cNvPr id="7" name="Content Placeholder 4">
            <a:extLst>
              <a:ext uri="{FF2B5EF4-FFF2-40B4-BE49-F238E27FC236}">
                <a16:creationId xmlns:a16="http://schemas.microsoft.com/office/drawing/2014/main" id="{61E63EF9-1C49-B6BD-662F-E67A425EE941}"/>
              </a:ext>
            </a:extLst>
          </p:cNvPr>
          <p:cNvGraphicFramePr>
            <a:graphicFrameLocks noGrp="1"/>
          </p:cNvGraphicFramePr>
          <p:nvPr>
            <p:ph sz="half" idx="13"/>
            <p:extLst>
              <p:ext uri="{D42A27DB-BD31-4B8C-83A1-F6EECF244321}">
                <p14:modId xmlns:p14="http://schemas.microsoft.com/office/powerpoint/2010/main" val="2556981081"/>
              </p:ext>
            </p:extLst>
          </p:nvPr>
        </p:nvGraphicFramePr>
        <p:xfrm>
          <a:off x="3906370" y="1802839"/>
          <a:ext cx="8081683" cy="4198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05391A14-A992-3115-6149-EFD1D0BC2573}"/>
              </a:ext>
            </a:extLst>
          </p:cNvPr>
          <p:cNvPicPr>
            <a:picLocks noChangeAspect="1"/>
          </p:cNvPicPr>
          <p:nvPr/>
        </p:nvPicPr>
        <p:blipFill>
          <a:blip r:embed="rId8"/>
          <a:stretch>
            <a:fillRect/>
          </a:stretch>
        </p:blipFill>
        <p:spPr>
          <a:xfrm>
            <a:off x="488446" y="3275410"/>
            <a:ext cx="2705230" cy="963146"/>
          </a:xfrm>
          <a:prstGeom prst="rect">
            <a:avLst/>
          </a:prstGeom>
        </p:spPr>
      </p:pic>
      <p:sp>
        <p:nvSpPr>
          <p:cNvPr id="9" name="Left Brace 8">
            <a:extLst>
              <a:ext uri="{FF2B5EF4-FFF2-40B4-BE49-F238E27FC236}">
                <a16:creationId xmlns:a16="http://schemas.microsoft.com/office/drawing/2014/main" id="{9CE299BB-0ACC-CAAA-A283-1C2347BAFA62}"/>
              </a:ext>
            </a:extLst>
          </p:cNvPr>
          <p:cNvSpPr/>
          <p:nvPr/>
        </p:nvSpPr>
        <p:spPr>
          <a:xfrm>
            <a:off x="3193676" y="1876798"/>
            <a:ext cx="282388" cy="419865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3035089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8852A-3409-E29B-C4CB-11CC6552CD6A}"/>
              </a:ext>
            </a:extLst>
          </p:cNvPr>
          <p:cNvSpPr>
            <a:spLocks noGrp="1"/>
          </p:cNvSpPr>
          <p:nvPr>
            <p:ph type="title"/>
          </p:nvPr>
        </p:nvSpPr>
        <p:spPr>
          <a:xfrm>
            <a:off x="624417" y="407507"/>
            <a:ext cx="10729383" cy="1114218"/>
          </a:xfrm>
        </p:spPr>
        <p:txBody>
          <a:bodyPr/>
          <a:lstStyle/>
          <a:p>
            <a:r>
              <a:rPr lang="en-AU" b="1" dirty="0" err="1"/>
              <a:t>Mục</a:t>
            </a:r>
            <a:r>
              <a:rPr lang="en-AU" b="1" dirty="0"/>
              <a:t> </a:t>
            </a:r>
            <a:r>
              <a:rPr lang="en-AU" b="1" dirty="0" err="1"/>
              <a:t>tiêu</a:t>
            </a:r>
            <a:r>
              <a:rPr lang="en-AU" b="1" dirty="0"/>
              <a:t> </a:t>
            </a:r>
            <a:r>
              <a:rPr lang="en-AU" b="1" dirty="0" err="1"/>
              <a:t>và</a:t>
            </a:r>
            <a:r>
              <a:rPr lang="en-AU" b="1" dirty="0"/>
              <a:t> </a:t>
            </a:r>
            <a:r>
              <a:rPr lang="en-AU" b="1" dirty="0" err="1"/>
              <a:t>vai</a:t>
            </a:r>
            <a:r>
              <a:rPr lang="en-AU" b="1" dirty="0"/>
              <a:t> </a:t>
            </a:r>
            <a:r>
              <a:rPr lang="en-AU" b="1" dirty="0" err="1"/>
              <a:t>trò</a:t>
            </a:r>
            <a:r>
              <a:rPr lang="en-AU" b="1" dirty="0"/>
              <a:t> </a:t>
            </a:r>
            <a:r>
              <a:rPr lang="en-AU" b="1" dirty="0" err="1"/>
              <a:t>của</a:t>
            </a:r>
            <a:r>
              <a:rPr lang="en-AU" b="1" dirty="0"/>
              <a:t> ACCC</a:t>
            </a:r>
          </a:p>
        </p:txBody>
      </p:sp>
      <p:sp>
        <p:nvSpPr>
          <p:cNvPr id="3" name="Content Placeholder 2">
            <a:extLst>
              <a:ext uri="{FF2B5EF4-FFF2-40B4-BE49-F238E27FC236}">
                <a16:creationId xmlns:a16="http://schemas.microsoft.com/office/drawing/2014/main" id="{E1AF2AF3-B063-5157-C80A-198710403F48}"/>
              </a:ext>
            </a:extLst>
          </p:cNvPr>
          <p:cNvSpPr>
            <a:spLocks noGrp="1"/>
          </p:cNvSpPr>
          <p:nvPr>
            <p:ph sz="quarter" idx="10"/>
          </p:nvPr>
        </p:nvSpPr>
        <p:spPr/>
        <p:txBody>
          <a:bodyPr>
            <a:normAutofit/>
          </a:bodyPr>
          <a:lstStyle/>
          <a:p>
            <a:pPr>
              <a:lnSpc>
                <a:spcPct val="100000"/>
              </a:lnSpc>
              <a:defRPr/>
            </a:pPr>
            <a:r>
              <a:rPr lang="en-AU" sz="2400" dirty="0" err="1"/>
              <a:t>Là</a:t>
            </a:r>
            <a:r>
              <a:rPr lang="en-AU" sz="2400" dirty="0"/>
              <a:t> c</a:t>
            </a:r>
            <a:r>
              <a:rPr lang="vi-VN" sz="2400" dirty="0"/>
              <a:t>ơ</a:t>
            </a:r>
            <a:r>
              <a:rPr lang="en-US" sz="2400" dirty="0"/>
              <a:t> </a:t>
            </a:r>
            <a:r>
              <a:rPr lang="en-US" sz="2400" dirty="0" err="1"/>
              <a:t>quan</a:t>
            </a:r>
            <a:r>
              <a:rPr lang="en-US" sz="2400" dirty="0"/>
              <a:t> </a:t>
            </a:r>
            <a:r>
              <a:rPr lang="en-US" sz="2400" dirty="0" err="1"/>
              <a:t>bảo</a:t>
            </a:r>
            <a:r>
              <a:rPr lang="en-US" sz="2400" dirty="0"/>
              <a:t> </a:t>
            </a:r>
            <a:r>
              <a:rPr lang="en-US" sz="2400" dirty="0" err="1"/>
              <a:t>vệ</a:t>
            </a:r>
            <a:r>
              <a:rPr lang="en-US" sz="2400" dirty="0"/>
              <a:t> ng</a:t>
            </a:r>
            <a:r>
              <a:rPr lang="vi-VN" sz="2400" dirty="0"/>
              <a:t>ư</a:t>
            </a:r>
            <a:r>
              <a:rPr lang="en-US" sz="2400" dirty="0" err="1"/>
              <a:t>ời</a:t>
            </a:r>
            <a:r>
              <a:rPr lang="en-US" sz="2400" dirty="0"/>
              <a:t> </a:t>
            </a:r>
            <a:r>
              <a:rPr lang="en-US" sz="2400" dirty="0" err="1"/>
              <a:t>tiêu</a:t>
            </a:r>
            <a:r>
              <a:rPr lang="en-US" sz="2400" dirty="0"/>
              <a:t> </a:t>
            </a:r>
            <a:r>
              <a:rPr lang="en-US" sz="2400" dirty="0" err="1"/>
              <a:t>dùng</a:t>
            </a:r>
            <a:r>
              <a:rPr lang="en-US" sz="2400" dirty="0"/>
              <a:t> </a:t>
            </a:r>
            <a:r>
              <a:rPr lang="en-US" sz="2400" dirty="0" err="1"/>
              <a:t>cấp</a:t>
            </a:r>
            <a:r>
              <a:rPr lang="en-US" sz="2400" dirty="0"/>
              <a:t> </a:t>
            </a:r>
            <a:r>
              <a:rPr lang="en-US" sz="2400" dirty="0" err="1"/>
              <a:t>quốc</a:t>
            </a:r>
            <a:r>
              <a:rPr lang="en-US" sz="2400" dirty="0"/>
              <a:t> </a:t>
            </a:r>
            <a:r>
              <a:rPr lang="en-US" sz="2400" dirty="0" err="1"/>
              <a:t>gia</a:t>
            </a:r>
            <a:r>
              <a:rPr lang="en-US" sz="2400" dirty="0"/>
              <a:t> </a:t>
            </a:r>
            <a:r>
              <a:rPr lang="en-US" sz="2400" dirty="0" err="1"/>
              <a:t>tại</a:t>
            </a:r>
            <a:r>
              <a:rPr lang="en-US" sz="2400" dirty="0"/>
              <a:t> </a:t>
            </a:r>
            <a:r>
              <a:rPr lang="en-US" sz="2400" dirty="0" err="1"/>
              <a:t>Úc</a:t>
            </a:r>
            <a:endParaRPr lang="en-AU" sz="2400" dirty="0"/>
          </a:p>
          <a:p>
            <a:pPr>
              <a:lnSpc>
                <a:spcPct val="100000"/>
              </a:lnSpc>
              <a:defRPr/>
            </a:pPr>
            <a:r>
              <a:rPr lang="en-AU" sz="2400" dirty="0"/>
              <a:t>C</a:t>
            </a:r>
            <a:r>
              <a:rPr lang="vi-VN" sz="2400" dirty="0"/>
              <a:t>ơ</a:t>
            </a:r>
            <a:r>
              <a:rPr lang="en-US" sz="2400" dirty="0"/>
              <a:t> </a:t>
            </a:r>
            <a:r>
              <a:rPr lang="en-US" sz="2400" dirty="0" err="1"/>
              <a:t>quan</a:t>
            </a:r>
            <a:r>
              <a:rPr lang="en-US" sz="2400" dirty="0"/>
              <a:t> </a:t>
            </a:r>
            <a:r>
              <a:rPr lang="en-US" sz="2400" dirty="0" err="1"/>
              <a:t>lập</a:t>
            </a:r>
            <a:r>
              <a:rPr lang="en-US" sz="2400" dirty="0"/>
              <a:t> </a:t>
            </a:r>
            <a:r>
              <a:rPr lang="en-US" sz="2400" dirty="0" err="1"/>
              <a:t>pháp</a:t>
            </a:r>
            <a:r>
              <a:rPr lang="en-US" sz="2400" dirty="0"/>
              <a:t> </a:t>
            </a:r>
            <a:r>
              <a:rPr lang="en-US" sz="2400" dirty="0" err="1"/>
              <a:t>độc</a:t>
            </a:r>
            <a:r>
              <a:rPr lang="en-US" sz="2400" dirty="0"/>
              <a:t> </a:t>
            </a:r>
            <a:r>
              <a:rPr lang="en-US" sz="2400" dirty="0" err="1"/>
              <a:t>lập</a:t>
            </a:r>
            <a:r>
              <a:rPr lang="en-US" sz="2400" dirty="0"/>
              <a:t> </a:t>
            </a:r>
            <a:r>
              <a:rPr lang="en-US" sz="2400" dirty="0" err="1"/>
              <a:t>của</a:t>
            </a:r>
            <a:r>
              <a:rPr lang="en-US" sz="2400" dirty="0"/>
              <a:t> </a:t>
            </a:r>
            <a:r>
              <a:rPr lang="en-US" sz="2400" dirty="0" err="1"/>
              <a:t>Khối</a:t>
            </a:r>
            <a:r>
              <a:rPr lang="en-US" sz="2400" dirty="0"/>
              <a:t> </a:t>
            </a:r>
            <a:r>
              <a:rPr lang="en-US" sz="2400" dirty="0" err="1"/>
              <a:t>Thịnh</a:t>
            </a:r>
            <a:r>
              <a:rPr lang="en-US" sz="2400" dirty="0"/>
              <a:t> V</a:t>
            </a:r>
            <a:r>
              <a:rPr lang="vi-VN" sz="2400" dirty="0"/>
              <a:t>ư</a:t>
            </a:r>
            <a:r>
              <a:rPr lang="en-US" sz="2400" dirty="0" err="1"/>
              <a:t>ợng</a:t>
            </a:r>
            <a:r>
              <a:rPr lang="en-US" sz="2400" dirty="0"/>
              <a:t> Chung </a:t>
            </a:r>
            <a:endParaRPr lang="en-AU" sz="2400" dirty="0"/>
          </a:p>
          <a:p>
            <a:pPr marL="0" indent="0">
              <a:spcBef>
                <a:spcPts val="2400"/>
              </a:spcBef>
              <a:buNone/>
            </a:pPr>
            <a:r>
              <a:rPr lang="en-AU" b="1" dirty="0" err="1">
                <a:solidFill>
                  <a:schemeClr val="bg2">
                    <a:lumMod val="75000"/>
                    <a:lumOff val="25000"/>
                  </a:schemeClr>
                </a:solidFill>
              </a:rPr>
              <a:t>Mục</a:t>
            </a:r>
            <a:r>
              <a:rPr lang="en-AU" b="1" dirty="0">
                <a:solidFill>
                  <a:schemeClr val="bg2">
                    <a:lumMod val="75000"/>
                    <a:lumOff val="25000"/>
                  </a:schemeClr>
                </a:solidFill>
              </a:rPr>
              <a:t> </a:t>
            </a:r>
            <a:r>
              <a:rPr lang="en-AU" b="1" dirty="0" err="1">
                <a:solidFill>
                  <a:schemeClr val="bg2">
                    <a:lumMod val="75000"/>
                    <a:lumOff val="25000"/>
                  </a:schemeClr>
                </a:solidFill>
              </a:rPr>
              <a:t>tiêu</a:t>
            </a:r>
            <a:r>
              <a:rPr lang="en-AU" dirty="0"/>
              <a:t>: </a:t>
            </a:r>
          </a:p>
          <a:p>
            <a:r>
              <a:rPr lang="en-AU" sz="2400" dirty="0" err="1"/>
              <a:t>Đảm</a:t>
            </a:r>
            <a:r>
              <a:rPr lang="en-AU" sz="2400" dirty="0"/>
              <a:t> </a:t>
            </a:r>
            <a:r>
              <a:rPr lang="en-AU" sz="2400" dirty="0" err="1"/>
              <a:t>bảo</a:t>
            </a:r>
            <a:r>
              <a:rPr lang="en-AU" sz="2400" dirty="0"/>
              <a:t> </a:t>
            </a:r>
            <a:r>
              <a:rPr lang="en-AU" sz="2400" dirty="0" err="1"/>
              <a:t>thị</a:t>
            </a:r>
            <a:r>
              <a:rPr lang="en-AU" sz="2400" dirty="0"/>
              <a:t> tr</a:t>
            </a:r>
            <a:r>
              <a:rPr lang="vi-VN" sz="2400" dirty="0"/>
              <a:t>ư</a:t>
            </a:r>
            <a:r>
              <a:rPr lang="en-US" sz="2400" dirty="0" err="1"/>
              <a:t>ờng</a:t>
            </a:r>
            <a:r>
              <a:rPr lang="en-US" sz="2400" dirty="0"/>
              <a:t> </a:t>
            </a:r>
            <a:r>
              <a:rPr lang="en-US" sz="2400" dirty="0" err="1"/>
              <a:t>vận</a:t>
            </a:r>
            <a:r>
              <a:rPr lang="en-US" sz="2400" dirty="0"/>
              <a:t> </a:t>
            </a:r>
            <a:r>
              <a:rPr lang="en-US" sz="2400" dirty="0" err="1"/>
              <a:t>hành</a:t>
            </a:r>
            <a:r>
              <a:rPr lang="en-US" sz="2400" dirty="0"/>
              <a:t> </a:t>
            </a:r>
            <a:r>
              <a:rPr lang="en-US" sz="2400" dirty="0" err="1"/>
              <a:t>vì</a:t>
            </a:r>
            <a:r>
              <a:rPr lang="en-US" sz="2400" dirty="0"/>
              <a:t> ng</a:t>
            </a:r>
            <a:r>
              <a:rPr lang="vi-VN" sz="2400" dirty="0"/>
              <a:t>ư</a:t>
            </a:r>
            <a:r>
              <a:rPr lang="en-US" sz="2400" dirty="0" err="1"/>
              <a:t>ời</a:t>
            </a:r>
            <a:r>
              <a:rPr lang="en-US" sz="2400" dirty="0"/>
              <a:t> </a:t>
            </a:r>
            <a:r>
              <a:rPr lang="en-US" sz="2400" dirty="0" err="1"/>
              <a:t>tiêu</a:t>
            </a:r>
            <a:r>
              <a:rPr lang="en-US" sz="2400" dirty="0"/>
              <a:t> </a:t>
            </a:r>
            <a:r>
              <a:rPr lang="en-US" sz="2400" dirty="0" err="1"/>
              <a:t>dùng</a:t>
            </a:r>
            <a:r>
              <a:rPr lang="en-US" sz="2400" dirty="0"/>
              <a:t>, </a:t>
            </a:r>
            <a:r>
              <a:rPr lang="en-US" sz="2400" dirty="0" err="1"/>
              <a:t>trong</a:t>
            </a:r>
            <a:r>
              <a:rPr lang="en-US" sz="2400" dirty="0"/>
              <a:t> </a:t>
            </a:r>
            <a:r>
              <a:rPr lang="en-US" sz="2400" dirty="0" err="1"/>
              <a:t>hiện</a:t>
            </a:r>
            <a:r>
              <a:rPr lang="en-US" sz="2400" dirty="0"/>
              <a:t> </a:t>
            </a:r>
            <a:r>
              <a:rPr lang="en-US" sz="2400" dirty="0" err="1"/>
              <a:t>tại</a:t>
            </a:r>
            <a:r>
              <a:rPr lang="en-US" sz="2400" dirty="0"/>
              <a:t> </a:t>
            </a:r>
            <a:r>
              <a:rPr lang="en-US" sz="2400" dirty="0" err="1"/>
              <a:t>và</a:t>
            </a:r>
            <a:r>
              <a:rPr lang="en-US" sz="2400" dirty="0"/>
              <a:t> t</a:t>
            </a:r>
            <a:r>
              <a:rPr lang="vi-VN" sz="2400" dirty="0"/>
              <a:t>ư</a:t>
            </a:r>
            <a:r>
              <a:rPr lang="en-US" sz="2400" dirty="0" err="1"/>
              <a:t>ơng</a:t>
            </a:r>
            <a:r>
              <a:rPr lang="en-US" sz="2400" dirty="0"/>
              <a:t> </a:t>
            </a:r>
            <a:r>
              <a:rPr lang="en-US" sz="2400" dirty="0" err="1"/>
              <a:t>lai</a:t>
            </a:r>
            <a:endParaRPr lang="en-AU" sz="2400" dirty="0"/>
          </a:p>
          <a:p>
            <a:pPr marL="0" marR="0" lvl="0" indent="0" algn="l" defTabSz="914400" rtl="0" eaLnBrk="1" fontAlgn="auto" latinLnBrk="0" hangingPunct="1">
              <a:lnSpc>
                <a:spcPct val="90000"/>
              </a:lnSpc>
              <a:spcBef>
                <a:spcPts val="2400"/>
              </a:spcBef>
              <a:spcAft>
                <a:spcPts val="0"/>
              </a:spcAft>
              <a:buClrTx/>
              <a:buSzTx/>
              <a:buNone/>
              <a:tabLst/>
              <a:defRPr/>
            </a:pPr>
            <a:r>
              <a:rPr kumimoji="0" lang="en-AU" sz="2800" b="1" i="0" u="none" strike="noStrike" kern="1200" cap="none" spc="0" normalizeH="0" baseline="0" noProof="0" dirty="0" err="1">
                <a:ln>
                  <a:noFill/>
                </a:ln>
                <a:solidFill>
                  <a:srgbClr val="131838">
                    <a:lumMod val="75000"/>
                    <a:lumOff val="25000"/>
                  </a:srgbClr>
                </a:solidFill>
                <a:effectLst/>
                <a:uLnTx/>
                <a:uFillTx/>
                <a:latin typeface="Roboto"/>
                <a:ea typeface="Roboto" panose="02000000000000000000" pitchFamily="2" charset="0"/>
                <a:cs typeface="+mn-cs"/>
              </a:rPr>
              <a:t>Vai</a:t>
            </a:r>
            <a:r>
              <a:rPr kumimoji="0" lang="en-AU" sz="2800" b="1" i="0" u="none" strike="noStrike" kern="1200" cap="none" spc="0" normalizeH="0" baseline="0" noProof="0" dirty="0">
                <a:ln>
                  <a:noFill/>
                </a:ln>
                <a:solidFill>
                  <a:srgbClr val="131838">
                    <a:lumMod val="75000"/>
                    <a:lumOff val="25000"/>
                  </a:srgbClr>
                </a:solidFill>
                <a:effectLst/>
                <a:uLnTx/>
                <a:uFillTx/>
                <a:latin typeface="Roboto"/>
                <a:ea typeface="Roboto" panose="02000000000000000000" pitchFamily="2" charset="0"/>
                <a:cs typeface="+mn-cs"/>
              </a:rPr>
              <a:t> </a:t>
            </a:r>
            <a:r>
              <a:rPr kumimoji="0" lang="en-AU" sz="2800" b="1" i="0" u="none" strike="noStrike" kern="1200" cap="none" spc="0" normalizeH="0" baseline="0" noProof="0" dirty="0" err="1">
                <a:ln>
                  <a:noFill/>
                </a:ln>
                <a:solidFill>
                  <a:srgbClr val="131838">
                    <a:lumMod val="75000"/>
                    <a:lumOff val="25000"/>
                  </a:srgbClr>
                </a:solidFill>
                <a:effectLst/>
                <a:uLnTx/>
                <a:uFillTx/>
                <a:latin typeface="Roboto"/>
                <a:ea typeface="Roboto" panose="02000000000000000000" pitchFamily="2" charset="0"/>
                <a:cs typeface="+mn-cs"/>
              </a:rPr>
              <a:t>trò</a:t>
            </a:r>
            <a:r>
              <a:rPr kumimoji="0" lang="en-AU" sz="2800" b="0" i="0" u="none" strike="noStrike" kern="1200" cap="none" spc="0" normalizeH="0" baseline="0" noProof="0" dirty="0">
                <a:ln>
                  <a:noFill/>
                </a:ln>
                <a:solidFill>
                  <a:prstClr val="black"/>
                </a:solidFill>
                <a:effectLst/>
                <a:uLnTx/>
                <a:uFillTx/>
                <a:latin typeface="Roboto"/>
                <a:ea typeface="Roboto" panose="02000000000000000000" pitchFamily="2" charset="0"/>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AU" sz="2400" b="0" i="0" u="none" strike="noStrike" kern="1200" cap="none" spc="0" normalizeH="0" baseline="0" noProof="0" dirty="0">
                <a:ln>
                  <a:noFill/>
                </a:ln>
                <a:solidFill>
                  <a:prstClr val="black"/>
                </a:solidFill>
                <a:effectLst/>
                <a:uLnTx/>
                <a:uFillTx/>
                <a:latin typeface="Roboto"/>
                <a:ea typeface="Roboto" panose="02000000000000000000" pitchFamily="2" charset="0"/>
                <a:cs typeface="+mn-cs"/>
              </a:rPr>
              <a:t>Th</a:t>
            </a:r>
            <a:r>
              <a:rPr lang="en-US" sz="2400" dirty="0" err="1">
                <a:solidFill>
                  <a:prstClr val="black"/>
                </a:solidFill>
                <a:latin typeface="Roboto"/>
              </a:rPr>
              <a:t>ực</a:t>
            </a:r>
            <a:r>
              <a:rPr lang="en-US" sz="2400" dirty="0">
                <a:solidFill>
                  <a:prstClr val="black"/>
                </a:solidFill>
                <a:latin typeface="Roboto"/>
              </a:rPr>
              <a:t> </a:t>
            </a:r>
            <a:r>
              <a:rPr lang="en-US" sz="2400" dirty="0" err="1">
                <a:solidFill>
                  <a:prstClr val="black"/>
                </a:solidFill>
                <a:latin typeface="Roboto"/>
              </a:rPr>
              <a:t>thi</a:t>
            </a:r>
            <a:r>
              <a:rPr lang="en-US" sz="2400" dirty="0">
                <a:solidFill>
                  <a:prstClr val="black"/>
                </a:solidFill>
                <a:latin typeface="Roboto"/>
              </a:rPr>
              <a:t> </a:t>
            </a:r>
            <a:r>
              <a:rPr lang="en-US" sz="2400" i="1" dirty="0" err="1">
                <a:solidFill>
                  <a:prstClr val="black"/>
                </a:solidFill>
                <a:latin typeface="Roboto"/>
              </a:rPr>
              <a:t>Luật</a:t>
            </a:r>
            <a:r>
              <a:rPr lang="en-US" sz="2400" i="1" dirty="0">
                <a:solidFill>
                  <a:prstClr val="black"/>
                </a:solidFill>
                <a:latin typeface="Roboto"/>
              </a:rPr>
              <a:t> </a:t>
            </a:r>
            <a:r>
              <a:rPr lang="en-US" sz="2400" i="1" dirty="0" err="1">
                <a:solidFill>
                  <a:prstClr val="black"/>
                </a:solidFill>
                <a:latin typeface="Roboto"/>
              </a:rPr>
              <a:t>Cạnh</a:t>
            </a:r>
            <a:r>
              <a:rPr lang="en-US" sz="2400" i="1" dirty="0">
                <a:solidFill>
                  <a:prstClr val="black"/>
                </a:solidFill>
                <a:latin typeface="Roboto"/>
              </a:rPr>
              <a:t> </a:t>
            </a:r>
            <a:r>
              <a:rPr lang="en-US" sz="2400" i="1" dirty="0" err="1">
                <a:solidFill>
                  <a:prstClr val="black"/>
                </a:solidFill>
                <a:latin typeface="Roboto"/>
              </a:rPr>
              <a:t>tranh</a:t>
            </a:r>
            <a:r>
              <a:rPr lang="en-US" sz="2400" i="1" dirty="0">
                <a:solidFill>
                  <a:prstClr val="black"/>
                </a:solidFill>
                <a:latin typeface="Roboto"/>
              </a:rPr>
              <a:t> </a:t>
            </a:r>
            <a:r>
              <a:rPr lang="en-US" sz="2400" i="1" dirty="0" err="1">
                <a:solidFill>
                  <a:prstClr val="black"/>
                </a:solidFill>
                <a:latin typeface="Roboto"/>
              </a:rPr>
              <a:t>và</a:t>
            </a:r>
            <a:r>
              <a:rPr lang="en-US" sz="2400" i="1" dirty="0">
                <a:solidFill>
                  <a:prstClr val="black"/>
                </a:solidFill>
                <a:latin typeface="Roboto"/>
              </a:rPr>
              <a:t> Ng</a:t>
            </a:r>
            <a:r>
              <a:rPr lang="vi-VN" sz="2400" i="1" dirty="0">
                <a:solidFill>
                  <a:prstClr val="black"/>
                </a:solidFill>
                <a:latin typeface="Roboto"/>
              </a:rPr>
              <a:t>ư</a:t>
            </a:r>
            <a:r>
              <a:rPr lang="en-US" sz="2400" i="1" dirty="0" err="1">
                <a:solidFill>
                  <a:prstClr val="black"/>
                </a:solidFill>
                <a:latin typeface="Roboto"/>
              </a:rPr>
              <a:t>ời</a:t>
            </a:r>
            <a:r>
              <a:rPr lang="en-US" sz="2400" i="1" dirty="0">
                <a:solidFill>
                  <a:prstClr val="black"/>
                </a:solidFill>
                <a:latin typeface="Roboto"/>
              </a:rPr>
              <a:t> </a:t>
            </a:r>
            <a:r>
              <a:rPr lang="en-US" sz="2400" i="1" dirty="0" err="1">
                <a:solidFill>
                  <a:prstClr val="black"/>
                </a:solidFill>
                <a:latin typeface="Roboto"/>
              </a:rPr>
              <a:t>tiêu</a:t>
            </a:r>
            <a:r>
              <a:rPr lang="en-US" sz="2400" i="1" dirty="0">
                <a:solidFill>
                  <a:prstClr val="black"/>
                </a:solidFill>
                <a:latin typeface="Roboto"/>
              </a:rPr>
              <a:t> </a:t>
            </a:r>
            <a:r>
              <a:rPr lang="en-US" sz="2400" i="1" dirty="0" err="1">
                <a:solidFill>
                  <a:prstClr val="black"/>
                </a:solidFill>
                <a:latin typeface="Roboto"/>
              </a:rPr>
              <a:t>dùng</a:t>
            </a:r>
            <a:r>
              <a:rPr lang="en-US" sz="2400" i="1" dirty="0">
                <a:solidFill>
                  <a:prstClr val="black"/>
                </a:solidFill>
                <a:latin typeface="Roboto"/>
              </a:rPr>
              <a:t> 2010 </a:t>
            </a:r>
            <a:r>
              <a:rPr lang="en-US" sz="2400" dirty="0">
                <a:solidFill>
                  <a:prstClr val="black"/>
                </a:solidFill>
                <a:latin typeface="Roboto"/>
              </a:rPr>
              <a:t>(</a:t>
            </a:r>
            <a:r>
              <a:rPr lang="en-US" sz="2400" b="1" dirty="0">
                <a:solidFill>
                  <a:prstClr val="black"/>
                </a:solidFill>
                <a:latin typeface="Roboto"/>
              </a:rPr>
              <a:t>CCA</a:t>
            </a:r>
            <a:r>
              <a:rPr lang="en-US" sz="2400" dirty="0">
                <a:solidFill>
                  <a:prstClr val="black"/>
                </a:solidFill>
                <a:latin typeface="Roboto"/>
              </a:rPr>
              <a:t>), </a:t>
            </a:r>
            <a:r>
              <a:rPr lang="en-US" sz="2400" dirty="0" err="1">
                <a:solidFill>
                  <a:prstClr val="black"/>
                </a:solidFill>
                <a:latin typeface="Roboto"/>
              </a:rPr>
              <a:t>kết</a:t>
            </a:r>
            <a:r>
              <a:rPr lang="en-US" sz="2400" dirty="0">
                <a:solidFill>
                  <a:prstClr val="black"/>
                </a:solidFill>
                <a:latin typeface="Roboto"/>
              </a:rPr>
              <a:t> </a:t>
            </a:r>
            <a:r>
              <a:rPr lang="en-US" sz="2400" dirty="0" err="1">
                <a:solidFill>
                  <a:prstClr val="black"/>
                </a:solidFill>
                <a:latin typeface="Roboto"/>
              </a:rPr>
              <a:t>hợp</a:t>
            </a:r>
            <a:r>
              <a:rPr lang="en-US" sz="2400" dirty="0">
                <a:solidFill>
                  <a:prstClr val="black"/>
                </a:solidFill>
                <a:latin typeface="Roboto"/>
              </a:rPr>
              <a:t> </a:t>
            </a:r>
            <a:r>
              <a:rPr lang="en-US" sz="2400" dirty="0" err="1">
                <a:solidFill>
                  <a:prstClr val="black"/>
                </a:solidFill>
                <a:latin typeface="Roboto"/>
              </a:rPr>
              <a:t>Luật</a:t>
            </a:r>
            <a:r>
              <a:rPr lang="en-US" sz="2400" dirty="0">
                <a:solidFill>
                  <a:prstClr val="black"/>
                </a:solidFill>
                <a:latin typeface="Roboto"/>
              </a:rPr>
              <a:t> Ng</a:t>
            </a:r>
            <a:r>
              <a:rPr lang="vi-VN" sz="2400" dirty="0">
                <a:solidFill>
                  <a:prstClr val="black"/>
                </a:solidFill>
                <a:latin typeface="Roboto"/>
              </a:rPr>
              <a:t>ư</a:t>
            </a:r>
            <a:r>
              <a:rPr lang="en-US" sz="2400" dirty="0" err="1">
                <a:solidFill>
                  <a:prstClr val="black"/>
                </a:solidFill>
                <a:latin typeface="Roboto"/>
              </a:rPr>
              <a:t>ời</a:t>
            </a:r>
            <a:r>
              <a:rPr lang="en-US" sz="2400" dirty="0">
                <a:solidFill>
                  <a:prstClr val="black"/>
                </a:solidFill>
                <a:latin typeface="Roboto"/>
              </a:rPr>
              <a:t> </a:t>
            </a:r>
            <a:r>
              <a:rPr lang="en-US" sz="2400" dirty="0" err="1">
                <a:solidFill>
                  <a:prstClr val="black"/>
                </a:solidFill>
                <a:latin typeface="Roboto"/>
              </a:rPr>
              <a:t>tiêu</a:t>
            </a:r>
            <a:r>
              <a:rPr lang="en-US" sz="2400" dirty="0">
                <a:solidFill>
                  <a:prstClr val="black"/>
                </a:solidFill>
                <a:latin typeface="Roboto"/>
              </a:rPr>
              <a:t> </a:t>
            </a:r>
            <a:r>
              <a:rPr lang="en-US" sz="2400" dirty="0" err="1">
                <a:solidFill>
                  <a:prstClr val="black"/>
                </a:solidFill>
                <a:latin typeface="Roboto"/>
              </a:rPr>
              <a:t>dùng</a:t>
            </a:r>
            <a:r>
              <a:rPr lang="en-US" sz="2400" dirty="0">
                <a:solidFill>
                  <a:prstClr val="black"/>
                </a:solidFill>
                <a:latin typeface="Roboto"/>
              </a:rPr>
              <a:t> </a:t>
            </a:r>
            <a:r>
              <a:rPr lang="en-US" sz="2400" dirty="0" err="1">
                <a:solidFill>
                  <a:prstClr val="black"/>
                </a:solidFill>
                <a:latin typeface="Roboto"/>
              </a:rPr>
              <a:t>Úc</a:t>
            </a:r>
            <a:r>
              <a:rPr lang="en-US" sz="2400" dirty="0">
                <a:solidFill>
                  <a:prstClr val="black"/>
                </a:solidFill>
                <a:latin typeface="Roboto"/>
              </a:rPr>
              <a:t> (</a:t>
            </a:r>
            <a:r>
              <a:rPr lang="en-US" sz="2400" b="1" dirty="0">
                <a:solidFill>
                  <a:prstClr val="black"/>
                </a:solidFill>
                <a:latin typeface="Roboto"/>
              </a:rPr>
              <a:t>ACL</a:t>
            </a:r>
            <a:r>
              <a:rPr lang="en-US" sz="2400" dirty="0">
                <a:solidFill>
                  <a:prstClr val="black"/>
                </a:solidFill>
                <a:latin typeface="Roboto"/>
              </a:rPr>
              <a:t>) </a:t>
            </a:r>
            <a:r>
              <a:rPr lang="en-US" sz="2400" dirty="0" err="1">
                <a:solidFill>
                  <a:prstClr val="black"/>
                </a:solidFill>
                <a:latin typeface="Roboto"/>
              </a:rPr>
              <a:t>và</a:t>
            </a:r>
            <a:r>
              <a:rPr lang="en-US" sz="2400" dirty="0">
                <a:solidFill>
                  <a:prstClr val="black"/>
                </a:solidFill>
                <a:latin typeface="Roboto"/>
              </a:rPr>
              <a:t> </a:t>
            </a:r>
            <a:r>
              <a:rPr lang="en-US" sz="2400" dirty="0" err="1">
                <a:solidFill>
                  <a:prstClr val="black"/>
                </a:solidFill>
                <a:latin typeface="Roboto"/>
              </a:rPr>
              <a:t>các</a:t>
            </a:r>
            <a:r>
              <a:rPr lang="en-US" sz="2400" dirty="0">
                <a:solidFill>
                  <a:prstClr val="black"/>
                </a:solidFill>
                <a:latin typeface="Roboto"/>
              </a:rPr>
              <a:t> </a:t>
            </a:r>
            <a:r>
              <a:rPr lang="en-US" sz="2400" dirty="0" err="1">
                <a:solidFill>
                  <a:prstClr val="black"/>
                </a:solidFill>
                <a:latin typeface="Roboto"/>
              </a:rPr>
              <a:t>luật</a:t>
            </a:r>
            <a:r>
              <a:rPr lang="en-US" sz="2400" dirty="0">
                <a:solidFill>
                  <a:prstClr val="black"/>
                </a:solidFill>
                <a:latin typeface="Roboto"/>
              </a:rPr>
              <a:t> </a:t>
            </a:r>
            <a:r>
              <a:rPr lang="en-US" sz="2400" dirty="0" err="1">
                <a:solidFill>
                  <a:prstClr val="black"/>
                </a:solidFill>
                <a:latin typeface="Roboto"/>
              </a:rPr>
              <a:t>khác</a:t>
            </a:r>
            <a:r>
              <a:rPr lang="en-US" sz="2400" dirty="0">
                <a:solidFill>
                  <a:prstClr val="black"/>
                </a:solidFill>
                <a:latin typeface="Roboto"/>
              </a:rPr>
              <a:t> </a:t>
            </a:r>
            <a:r>
              <a:rPr lang="en-US" sz="2400" dirty="0" err="1">
                <a:solidFill>
                  <a:prstClr val="black"/>
                </a:solidFill>
                <a:latin typeface="Roboto"/>
              </a:rPr>
              <a:t>thúc</a:t>
            </a:r>
            <a:r>
              <a:rPr lang="en-US" sz="2400" dirty="0">
                <a:solidFill>
                  <a:prstClr val="black"/>
                </a:solidFill>
                <a:latin typeface="Roboto"/>
              </a:rPr>
              <a:t> </a:t>
            </a:r>
            <a:r>
              <a:rPr lang="en-US" sz="2400" dirty="0" err="1">
                <a:solidFill>
                  <a:prstClr val="black"/>
                </a:solidFill>
                <a:latin typeface="Roboto"/>
              </a:rPr>
              <a:t>đẩy</a:t>
            </a:r>
            <a:r>
              <a:rPr lang="en-US" sz="2400" dirty="0">
                <a:solidFill>
                  <a:prstClr val="black"/>
                </a:solidFill>
                <a:latin typeface="Roboto"/>
              </a:rPr>
              <a:t> </a:t>
            </a:r>
            <a:r>
              <a:rPr lang="en-US" sz="2400" dirty="0" err="1">
                <a:solidFill>
                  <a:prstClr val="black"/>
                </a:solidFill>
                <a:latin typeface="Roboto"/>
              </a:rPr>
              <a:t>cạnh</a:t>
            </a:r>
            <a:r>
              <a:rPr lang="en-US" sz="2400" dirty="0">
                <a:solidFill>
                  <a:prstClr val="black"/>
                </a:solidFill>
                <a:latin typeface="Roboto"/>
              </a:rPr>
              <a:t> </a:t>
            </a:r>
            <a:r>
              <a:rPr lang="en-US" sz="2400" dirty="0" err="1">
                <a:solidFill>
                  <a:prstClr val="black"/>
                </a:solidFill>
                <a:latin typeface="Roboto"/>
              </a:rPr>
              <a:t>tranh</a:t>
            </a:r>
            <a:r>
              <a:rPr lang="en-US" sz="2400" dirty="0">
                <a:solidFill>
                  <a:prstClr val="black"/>
                </a:solidFill>
                <a:latin typeface="Roboto"/>
              </a:rPr>
              <a:t> </a:t>
            </a:r>
            <a:r>
              <a:rPr lang="en-US" sz="2400" dirty="0" err="1">
                <a:solidFill>
                  <a:prstClr val="black"/>
                </a:solidFill>
                <a:latin typeface="Roboto"/>
              </a:rPr>
              <a:t>và</a:t>
            </a:r>
            <a:r>
              <a:rPr lang="en-US" sz="2400" dirty="0">
                <a:solidFill>
                  <a:prstClr val="black"/>
                </a:solidFill>
                <a:latin typeface="Roboto"/>
              </a:rPr>
              <a:t> </a:t>
            </a:r>
            <a:r>
              <a:rPr lang="en-US" sz="2400" dirty="0" err="1">
                <a:solidFill>
                  <a:prstClr val="black"/>
                </a:solidFill>
                <a:latin typeface="Roboto"/>
              </a:rPr>
              <a:t>th</a:t>
            </a:r>
            <a:r>
              <a:rPr lang="vi-VN" sz="2400" dirty="0">
                <a:solidFill>
                  <a:prstClr val="black"/>
                </a:solidFill>
                <a:latin typeface="Roboto"/>
              </a:rPr>
              <a:t>ư</a:t>
            </a:r>
            <a:r>
              <a:rPr lang="en-US" sz="2400" dirty="0" err="1">
                <a:solidFill>
                  <a:prstClr val="black"/>
                </a:solidFill>
                <a:latin typeface="Roboto"/>
              </a:rPr>
              <a:t>ơng</a:t>
            </a:r>
            <a:r>
              <a:rPr lang="en-US" sz="2400" dirty="0">
                <a:solidFill>
                  <a:prstClr val="black"/>
                </a:solidFill>
                <a:latin typeface="Roboto"/>
              </a:rPr>
              <a:t> </a:t>
            </a:r>
            <a:r>
              <a:rPr lang="en-US" sz="2400" dirty="0" err="1">
                <a:solidFill>
                  <a:prstClr val="black"/>
                </a:solidFill>
                <a:latin typeface="Roboto"/>
              </a:rPr>
              <a:t>mại</a:t>
            </a:r>
            <a:r>
              <a:rPr lang="en-US" sz="2400" dirty="0">
                <a:solidFill>
                  <a:prstClr val="black"/>
                </a:solidFill>
                <a:latin typeface="Roboto"/>
              </a:rPr>
              <a:t> </a:t>
            </a:r>
            <a:r>
              <a:rPr lang="en-US" sz="2400" dirty="0" err="1">
                <a:solidFill>
                  <a:prstClr val="black"/>
                </a:solidFill>
                <a:latin typeface="Roboto"/>
              </a:rPr>
              <a:t>công</a:t>
            </a:r>
            <a:r>
              <a:rPr lang="en-US" sz="2400" dirty="0">
                <a:solidFill>
                  <a:prstClr val="black"/>
                </a:solidFill>
                <a:latin typeface="Roboto"/>
              </a:rPr>
              <a:t> </a:t>
            </a:r>
            <a:r>
              <a:rPr lang="en-US" sz="2400" dirty="0" err="1">
                <a:solidFill>
                  <a:prstClr val="black"/>
                </a:solidFill>
                <a:latin typeface="Roboto"/>
              </a:rPr>
              <a:t>bằng</a:t>
            </a:r>
            <a:endParaRPr kumimoji="0" lang="en-AU" sz="2400" b="0" i="0" u="none" strike="noStrike" kern="1200" cap="none" spc="0" normalizeH="0" baseline="0" noProof="0" dirty="0">
              <a:ln>
                <a:noFill/>
              </a:ln>
              <a:solidFill>
                <a:prstClr val="black"/>
              </a:solidFill>
              <a:effectLst/>
              <a:uLnTx/>
              <a:uFillTx/>
              <a:latin typeface="Roboto"/>
              <a:ea typeface="Roboto" panose="02000000000000000000" pitchFamily="2" charset="0"/>
              <a:cs typeface="+mn-cs"/>
            </a:endParaRPr>
          </a:p>
          <a:p>
            <a:pPr marL="0" indent="0">
              <a:buNone/>
            </a:pPr>
            <a:endParaRPr lang="en-AU" dirty="0"/>
          </a:p>
        </p:txBody>
      </p:sp>
    </p:spTree>
    <p:extLst>
      <p:ext uri="{BB962C8B-B14F-4D97-AF65-F5344CB8AC3E}">
        <p14:creationId xmlns:p14="http://schemas.microsoft.com/office/powerpoint/2010/main" val="2937957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6E76EE-510E-AC47-D6C4-07D407780106}"/>
              </a:ext>
            </a:extLst>
          </p:cNvPr>
          <p:cNvSpPr>
            <a:spLocks noGrp="1"/>
          </p:cNvSpPr>
          <p:nvPr>
            <p:ph type="sldNum" sz="quarter" idx="12"/>
          </p:nvPr>
        </p:nvSpPr>
        <p:spPr/>
        <p:txBody>
          <a:bodyPr/>
          <a:lstStyle/>
          <a:p>
            <a:fld id="{B5E798B7-8D25-B64F-8B34-20C0BE446AFF}" type="slidenum">
              <a:rPr lang="en-US" smtClean="0"/>
              <a:t>30</a:t>
            </a:fld>
            <a:endParaRPr lang="en-US" dirty="0"/>
          </a:p>
        </p:txBody>
      </p:sp>
      <p:sp>
        <p:nvSpPr>
          <p:cNvPr id="4" name="Title 3">
            <a:extLst>
              <a:ext uri="{FF2B5EF4-FFF2-40B4-BE49-F238E27FC236}">
                <a16:creationId xmlns:a16="http://schemas.microsoft.com/office/drawing/2014/main" id="{A01E7995-DCD4-008F-E479-A82259AEFD8C}"/>
              </a:ext>
            </a:extLst>
          </p:cNvPr>
          <p:cNvSpPr>
            <a:spLocks noGrp="1"/>
          </p:cNvSpPr>
          <p:nvPr>
            <p:ph type="title"/>
          </p:nvPr>
        </p:nvSpPr>
        <p:spPr>
          <a:xfrm>
            <a:off x="576593" y="565207"/>
            <a:ext cx="6154926" cy="435944"/>
          </a:xfrm>
        </p:spPr>
        <p:txBody>
          <a:bodyPr/>
          <a:lstStyle/>
          <a:p>
            <a:r>
              <a:rPr lang="en-AU" sz="3200" dirty="0" err="1"/>
              <a:t>Ví</a:t>
            </a:r>
            <a:r>
              <a:rPr lang="en-AU" sz="3200" dirty="0"/>
              <a:t> </a:t>
            </a:r>
            <a:r>
              <a:rPr lang="en-AU" sz="3200" dirty="0" err="1"/>
              <a:t>dụ</a:t>
            </a:r>
            <a:r>
              <a:rPr lang="en-AU" sz="3200" dirty="0"/>
              <a:t> </a:t>
            </a:r>
            <a:r>
              <a:rPr lang="en-AU" sz="3200" dirty="0" err="1"/>
              <a:t>về</a:t>
            </a:r>
            <a:r>
              <a:rPr lang="en-AU" sz="3200" dirty="0"/>
              <a:t> </a:t>
            </a:r>
            <a:r>
              <a:rPr lang="en-AU" sz="3200" dirty="0" err="1"/>
              <a:t>công</a:t>
            </a:r>
            <a:r>
              <a:rPr lang="en-AU" sz="3200" dirty="0"/>
              <a:t> </a:t>
            </a:r>
            <a:r>
              <a:rPr lang="en-AU" sz="3200" dirty="0" err="1"/>
              <a:t>cụ</a:t>
            </a:r>
            <a:r>
              <a:rPr lang="en-AU" sz="3200" dirty="0"/>
              <a:t> </a:t>
            </a:r>
            <a:r>
              <a:rPr lang="en-AU" sz="3200" dirty="0" err="1"/>
              <a:t>giáo</a:t>
            </a:r>
            <a:r>
              <a:rPr lang="en-AU" sz="3200" dirty="0"/>
              <a:t> </a:t>
            </a:r>
            <a:r>
              <a:rPr lang="en-AU" sz="3200" dirty="0" err="1"/>
              <a:t>dục</a:t>
            </a:r>
            <a:r>
              <a:rPr lang="en-AU" sz="3200" dirty="0"/>
              <a:t> </a:t>
            </a:r>
            <a:r>
              <a:rPr lang="en-AU" sz="3200" dirty="0" err="1"/>
              <a:t>người</a:t>
            </a:r>
            <a:r>
              <a:rPr lang="en-AU" sz="3200" dirty="0"/>
              <a:t> </a:t>
            </a:r>
            <a:r>
              <a:rPr lang="en-AU" sz="3200" dirty="0" err="1"/>
              <a:t>tiêu</a:t>
            </a:r>
            <a:r>
              <a:rPr lang="en-AU" sz="3200" dirty="0"/>
              <a:t> </a:t>
            </a:r>
            <a:r>
              <a:rPr lang="en-AU" sz="3200" dirty="0" err="1"/>
              <a:t>dùng</a:t>
            </a:r>
            <a:r>
              <a:rPr lang="en-AU" sz="3200" dirty="0"/>
              <a:t> </a:t>
            </a:r>
            <a:r>
              <a:rPr lang="en-AU" sz="3200" dirty="0" err="1"/>
              <a:t>của</a:t>
            </a:r>
            <a:r>
              <a:rPr lang="en-AU" sz="3200" dirty="0"/>
              <a:t> ACCC</a:t>
            </a:r>
          </a:p>
        </p:txBody>
      </p:sp>
      <p:pic>
        <p:nvPicPr>
          <p:cNvPr id="7" name="Content Placeholder 6">
            <a:extLst>
              <a:ext uri="{FF2B5EF4-FFF2-40B4-BE49-F238E27FC236}">
                <a16:creationId xmlns:a16="http://schemas.microsoft.com/office/drawing/2014/main" id="{EA749DED-3E43-32BE-56CC-A5A6D02F18F3}"/>
              </a:ext>
            </a:extLst>
          </p:cNvPr>
          <p:cNvPicPr>
            <a:picLocks noGrp="1" noChangeAspect="1"/>
          </p:cNvPicPr>
          <p:nvPr>
            <p:ph idx="1"/>
          </p:nvPr>
        </p:nvPicPr>
        <p:blipFill rotWithShape="1">
          <a:blip r:embed="rId3"/>
          <a:srcRect t="3311"/>
          <a:stretch/>
        </p:blipFill>
        <p:spPr>
          <a:xfrm>
            <a:off x="6415668" y="146847"/>
            <a:ext cx="5086042" cy="6564306"/>
          </a:xfrm>
        </p:spPr>
      </p:pic>
      <p:sp>
        <p:nvSpPr>
          <p:cNvPr id="5" name="Content Placeholder 4">
            <a:extLst>
              <a:ext uri="{FF2B5EF4-FFF2-40B4-BE49-F238E27FC236}">
                <a16:creationId xmlns:a16="http://schemas.microsoft.com/office/drawing/2014/main" id="{5FF89353-C2A1-13DF-D7F6-1D95E0D6ABB1}"/>
              </a:ext>
            </a:extLst>
          </p:cNvPr>
          <p:cNvSpPr txBox="1">
            <a:spLocks/>
          </p:cNvSpPr>
          <p:nvPr/>
        </p:nvSpPr>
        <p:spPr>
          <a:xfrm>
            <a:off x="501596" y="1394046"/>
            <a:ext cx="5663339" cy="332756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dirty="0"/>
          </a:p>
        </p:txBody>
      </p:sp>
      <p:sp>
        <p:nvSpPr>
          <p:cNvPr id="6" name="Content Placeholder 4">
            <a:extLst>
              <a:ext uri="{FF2B5EF4-FFF2-40B4-BE49-F238E27FC236}">
                <a16:creationId xmlns:a16="http://schemas.microsoft.com/office/drawing/2014/main" id="{D0DD03E5-C4F0-B176-5DF3-7B581189330B}"/>
              </a:ext>
            </a:extLst>
          </p:cNvPr>
          <p:cNvSpPr txBox="1">
            <a:spLocks/>
          </p:cNvSpPr>
          <p:nvPr/>
        </p:nvSpPr>
        <p:spPr>
          <a:xfrm>
            <a:off x="892444" y="1087722"/>
            <a:ext cx="5523224" cy="404221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sz="1800" dirty="0"/>
          </a:p>
        </p:txBody>
      </p:sp>
      <p:sp>
        <p:nvSpPr>
          <p:cNvPr id="9" name="TextBox 8">
            <a:extLst>
              <a:ext uri="{FF2B5EF4-FFF2-40B4-BE49-F238E27FC236}">
                <a16:creationId xmlns:a16="http://schemas.microsoft.com/office/drawing/2014/main" id="{C8F0C65A-F3CC-4F63-C25B-1CF189CE97C0}"/>
              </a:ext>
            </a:extLst>
          </p:cNvPr>
          <p:cNvSpPr txBox="1"/>
          <p:nvPr/>
        </p:nvSpPr>
        <p:spPr>
          <a:xfrm>
            <a:off x="478562" y="1506614"/>
            <a:ext cx="5811740" cy="2054409"/>
          </a:xfrm>
          <a:prstGeom prst="rect">
            <a:avLst/>
          </a:prstGeom>
          <a:noFill/>
        </p:spPr>
        <p:txBody>
          <a:bodyPr wrap="square">
            <a:spAutoFit/>
          </a:bodyPr>
          <a:lstStyle/>
          <a:p>
            <a:pPr marL="457200" lvl="0" indent="-457200">
              <a:spcBef>
                <a:spcPts val="600"/>
              </a:spcBef>
              <a:spcAft>
                <a:spcPts val="300"/>
              </a:spcAft>
              <a:buFont typeface="Arial" panose="020B0604020202020204" pitchFamily="34" charset="0"/>
              <a:buChar char="•"/>
              <a:tabLst>
                <a:tab pos="215900" algn="l"/>
              </a:tabLst>
            </a:pPr>
            <a:r>
              <a:rPr lang="en-AU" sz="2400" dirty="0" err="1">
                <a:solidFill>
                  <a:schemeClr val="bg1"/>
                </a:solidFill>
                <a:cs typeface="Times New Roman" panose="02020603050405020304" pitchFamily="18" charset="0"/>
                <a:hlinkClick r:id="rId4"/>
              </a:rPr>
              <a:t>Tờ</a:t>
            </a:r>
            <a:r>
              <a:rPr lang="en-AU" sz="2400" dirty="0">
                <a:solidFill>
                  <a:schemeClr val="bg1"/>
                </a:solidFill>
                <a:cs typeface="Times New Roman" panose="02020603050405020304" pitchFamily="18" charset="0"/>
                <a:hlinkClick r:id="rId4"/>
              </a:rPr>
              <a:t> </a:t>
            </a:r>
            <a:r>
              <a:rPr lang="en-AU" sz="2400" dirty="0" err="1">
                <a:solidFill>
                  <a:schemeClr val="bg1"/>
                </a:solidFill>
                <a:cs typeface="Times New Roman" panose="02020603050405020304" pitchFamily="18" charset="0"/>
                <a:hlinkClick r:id="rId4"/>
              </a:rPr>
              <a:t>thông</a:t>
            </a:r>
            <a:r>
              <a:rPr lang="en-AU" sz="2400" dirty="0">
                <a:solidFill>
                  <a:schemeClr val="bg1"/>
                </a:solidFill>
                <a:cs typeface="Times New Roman" panose="02020603050405020304" pitchFamily="18" charset="0"/>
                <a:hlinkClick r:id="rId4"/>
              </a:rPr>
              <a:t> tin </a:t>
            </a:r>
            <a:r>
              <a:rPr lang="en-AU" sz="2400" dirty="0" err="1">
                <a:solidFill>
                  <a:schemeClr val="bg1"/>
                </a:solidFill>
                <a:ea typeface="Arial" panose="020B0604020202020204" pitchFamily="34" charset="0"/>
                <a:cs typeface="Times New Roman" panose="02020603050405020304" pitchFamily="18" charset="0"/>
              </a:rPr>
              <a:t>này</a:t>
            </a:r>
            <a:r>
              <a:rPr lang="en-AU" sz="2400" dirty="0">
                <a:solidFill>
                  <a:schemeClr val="bg1"/>
                </a:solidFill>
                <a:ea typeface="Arial" panose="020B0604020202020204" pitchFamily="34" charset="0"/>
                <a:cs typeface="Times New Roman" panose="02020603050405020304" pitchFamily="18" charset="0"/>
              </a:rPr>
              <a:t> </a:t>
            </a:r>
            <a:r>
              <a:rPr lang="en-AU" sz="2400" dirty="0" err="1">
                <a:solidFill>
                  <a:schemeClr val="bg1"/>
                </a:solidFill>
                <a:ea typeface="Arial" panose="020B0604020202020204" pitchFamily="34" charset="0"/>
                <a:cs typeface="Times New Roman" panose="02020603050405020304" pitchFamily="18" charset="0"/>
              </a:rPr>
              <a:t>là</a:t>
            </a:r>
            <a:r>
              <a:rPr lang="en-AU" sz="2400" dirty="0">
                <a:solidFill>
                  <a:schemeClr val="bg1"/>
                </a:solidFill>
                <a:ea typeface="Arial" panose="020B0604020202020204" pitchFamily="34" charset="0"/>
                <a:cs typeface="Times New Roman" panose="02020603050405020304" pitchFamily="18" charset="0"/>
              </a:rPr>
              <a:t> </a:t>
            </a:r>
            <a:r>
              <a:rPr lang="en-AU" sz="2400" dirty="0" err="1">
                <a:solidFill>
                  <a:schemeClr val="bg1"/>
                </a:solidFill>
                <a:ea typeface="Arial" panose="020B0604020202020204" pitchFamily="34" charset="0"/>
                <a:cs typeface="Times New Roman" panose="02020603050405020304" pitchFamily="18" charset="0"/>
              </a:rPr>
              <a:t>ví</a:t>
            </a:r>
            <a:r>
              <a:rPr lang="en-AU" sz="2400" dirty="0">
                <a:solidFill>
                  <a:schemeClr val="bg1"/>
                </a:solidFill>
                <a:ea typeface="Arial" panose="020B0604020202020204" pitchFamily="34" charset="0"/>
                <a:cs typeface="Times New Roman" panose="02020603050405020304" pitchFamily="18" charset="0"/>
              </a:rPr>
              <a:t> </a:t>
            </a:r>
            <a:r>
              <a:rPr lang="en-AU" sz="2400" dirty="0" err="1">
                <a:solidFill>
                  <a:schemeClr val="bg1"/>
                </a:solidFill>
                <a:ea typeface="Arial" panose="020B0604020202020204" pitchFamily="34" charset="0"/>
                <a:cs typeface="Times New Roman" panose="02020603050405020304" pitchFamily="18" charset="0"/>
              </a:rPr>
              <a:t>dụ</a:t>
            </a:r>
            <a:r>
              <a:rPr lang="en-AU" sz="2400" dirty="0">
                <a:solidFill>
                  <a:schemeClr val="bg1"/>
                </a:solidFill>
                <a:ea typeface="Arial" panose="020B0604020202020204" pitchFamily="34" charset="0"/>
                <a:cs typeface="Times New Roman" panose="02020603050405020304" pitchFamily="18" charset="0"/>
              </a:rPr>
              <a:t> </a:t>
            </a:r>
            <a:r>
              <a:rPr lang="en-AU" sz="2400" dirty="0" err="1">
                <a:solidFill>
                  <a:schemeClr val="bg1"/>
                </a:solidFill>
                <a:ea typeface="Arial" panose="020B0604020202020204" pitchFamily="34" charset="0"/>
                <a:cs typeface="Times New Roman" panose="02020603050405020304" pitchFamily="18" charset="0"/>
              </a:rPr>
              <a:t>về</a:t>
            </a:r>
            <a:r>
              <a:rPr lang="en-AU" sz="2400" dirty="0">
                <a:solidFill>
                  <a:schemeClr val="bg1"/>
                </a:solidFill>
                <a:ea typeface="Arial" panose="020B0604020202020204" pitchFamily="34" charset="0"/>
                <a:cs typeface="Times New Roman" panose="02020603050405020304" pitchFamily="18" charset="0"/>
              </a:rPr>
              <a:t> </a:t>
            </a:r>
            <a:r>
              <a:rPr lang="en-AU" sz="2400" dirty="0" err="1">
                <a:solidFill>
                  <a:schemeClr val="bg1"/>
                </a:solidFill>
                <a:ea typeface="Arial" panose="020B0604020202020204" pitchFamily="34" charset="0"/>
                <a:cs typeface="Times New Roman" panose="02020603050405020304" pitchFamily="18" charset="0"/>
              </a:rPr>
              <a:t>công</a:t>
            </a:r>
            <a:r>
              <a:rPr lang="en-AU" sz="2400" dirty="0">
                <a:solidFill>
                  <a:schemeClr val="bg1"/>
                </a:solidFill>
                <a:ea typeface="Arial" panose="020B0604020202020204" pitchFamily="34" charset="0"/>
                <a:cs typeface="Times New Roman" panose="02020603050405020304" pitchFamily="18" charset="0"/>
              </a:rPr>
              <a:t> </a:t>
            </a:r>
            <a:r>
              <a:rPr lang="en-AU" sz="2400" dirty="0" err="1">
                <a:solidFill>
                  <a:schemeClr val="bg1"/>
                </a:solidFill>
                <a:ea typeface="Arial" panose="020B0604020202020204" pitchFamily="34" charset="0"/>
                <a:cs typeface="Times New Roman" panose="02020603050405020304" pitchFamily="18" charset="0"/>
              </a:rPr>
              <a:t>cụ</a:t>
            </a:r>
            <a:r>
              <a:rPr lang="en-AU" sz="2400" dirty="0">
                <a:solidFill>
                  <a:schemeClr val="bg1"/>
                </a:solidFill>
                <a:ea typeface="Arial" panose="020B0604020202020204" pitchFamily="34" charset="0"/>
                <a:cs typeface="Times New Roman" panose="02020603050405020304" pitchFamily="18" charset="0"/>
              </a:rPr>
              <a:t> </a:t>
            </a:r>
            <a:r>
              <a:rPr lang="en-AU" sz="2400" dirty="0" err="1">
                <a:solidFill>
                  <a:schemeClr val="bg1"/>
                </a:solidFill>
                <a:ea typeface="Arial" panose="020B0604020202020204" pitchFamily="34" charset="0"/>
                <a:cs typeface="Times New Roman" panose="02020603050405020304" pitchFamily="18" charset="0"/>
              </a:rPr>
              <a:t>mà</a:t>
            </a:r>
            <a:r>
              <a:rPr lang="en-AU" sz="2400" dirty="0">
                <a:solidFill>
                  <a:schemeClr val="bg1"/>
                </a:solidFill>
                <a:ea typeface="Arial" panose="020B0604020202020204" pitchFamily="34" charset="0"/>
                <a:cs typeface="Times New Roman" panose="02020603050405020304" pitchFamily="18" charset="0"/>
              </a:rPr>
              <a:t> ACCC </a:t>
            </a:r>
            <a:r>
              <a:rPr lang="en-AU" sz="2400" dirty="0" err="1">
                <a:solidFill>
                  <a:schemeClr val="bg1"/>
                </a:solidFill>
                <a:ea typeface="Arial" panose="020B0604020202020204" pitchFamily="34" charset="0"/>
                <a:cs typeface="Times New Roman" panose="02020603050405020304" pitchFamily="18" charset="0"/>
              </a:rPr>
              <a:t>đã</a:t>
            </a:r>
            <a:r>
              <a:rPr lang="en-AU" sz="2400" dirty="0">
                <a:solidFill>
                  <a:schemeClr val="bg1"/>
                </a:solidFill>
                <a:ea typeface="Arial" panose="020B0604020202020204" pitchFamily="34" charset="0"/>
                <a:cs typeface="Times New Roman" panose="02020603050405020304" pitchFamily="18" charset="0"/>
              </a:rPr>
              <a:t> </a:t>
            </a:r>
            <a:r>
              <a:rPr lang="en-AU" sz="2400" dirty="0" err="1">
                <a:solidFill>
                  <a:schemeClr val="bg1"/>
                </a:solidFill>
                <a:ea typeface="Arial" panose="020B0604020202020204" pitchFamily="34" charset="0"/>
                <a:cs typeface="Times New Roman" panose="02020603050405020304" pitchFamily="18" charset="0"/>
              </a:rPr>
              <a:t>xây</a:t>
            </a:r>
            <a:r>
              <a:rPr lang="en-AU" sz="2400" dirty="0">
                <a:solidFill>
                  <a:schemeClr val="bg1"/>
                </a:solidFill>
                <a:ea typeface="Arial" panose="020B0604020202020204" pitchFamily="34" charset="0"/>
                <a:cs typeface="Times New Roman" panose="02020603050405020304" pitchFamily="18" charset="0"/>
              </a:rPr>
              <a:t> </a:t>
            </a:r>
            <a:r>
              <a:rPr lang="en-AU" sz="2400" dirty="0" err="1">
                <a:solidFill>
                  <a:schemeClr val="bg1"/>
                </a:solidFill>
                <a:ea typeface="Arial" panose="020B0604020202020204" pitchFamily="34" charset="0"/>
                <a:cs typeface="Times New Roman" panose="02020603050405020304" pitchFamily="18" charset="0"/>
              </a:rPr>
              <a:t>dựng</a:t>
            </a:r>
            <a:r>
              <a:rPr lang="en-AU" sz="2400" dirty="0">
                <a:solidFill>
                  <a:schemeClr val="bg1"/>
                </a:solidFill>
                <a:ea typeface="Arial" panose="020B0604020202020204" pitchFamily="34" charset="0"/>
                <a:cs typeface="Times New Roman" panose="02020603050405020304" pitchFamily="18" charset="0"/>
              </a:rPr>
              <a:t> </a:t>
            </a:r>
            <a:r>
              <a:rPr lang="en-AU" sz="2400" dirty="0" err="1">
                <a:solidFill>
                  <a:schemeClr val="bg1"/>
                </a:solidFill>
                <a:ea typeface="Arial" panose="020B0604020202020204" pitchFamily="34" charset="0"/>
                <a:cs typeface="Times New Roman" panose="02020603050405020304" pitchFamily="18" charset="0"/>
              </a:rPr>
              <a:t>và</a:t>
            </a:r>
            <a:r>
              <a:rPr lang="en-AU" sz="2400" dirty="0">
                <a:solidFill>
                  <a:schemeClr val="bg1"/>
                </a:solidFill>
                <a:ea typeface="Arial" panose="020B0604020202020204" pitchFamily="34" charset="0"/>
                <a:cs typeface="Times New Roman" panose="02020603050405020304" pitchFamily="18" charset="0"/>
              </a:rPr>
              <a:t> </a:t>
            </a:r>
            <a:r>
              <a:rPr lang="en-AU" sz="2400" dirty="0" err="1">
                <a:solidFill>
                  <a:schemeClr val="bg1"/>
                </a:solidFill>
                <a:ea typeface="Arial" panose="020B0604020202020204" pitchFamily="34" charset="0"/>
                <a:cs typeface="Times New Roman" panose="02020603050405020304" pitchFamily="18" charset="0"/>
              </a:rPr>
              <a:t>sử</a:t>
            </a:r>
            <a:r>
              <a:rPr lang="en-AU" sz="2400" dirty="0">
                <a:solidFill>
                  <a:schemeClr val="bg1"/>
                </a:solidFill>
                <a:ea typeface="Arial" panose="020B0604020202020204" pitchFamily="34" charset="0"/>
                <a:cs typeface="Times New Roman" panose="02020603050405020304" pitchFamily="18" charset="0"/>
              </a:rPr>
              <a:t> </a:t>
            </a:r>
            <a:r>
              <a:rPr lang="en-AU" sz="2400" dirty="0" err="1">
                <a:solidFill>
                  <a:schemeClr val="bg1"/>
                </a:solidFill>
                <a:ea typeface="Arial" panose="020B0604020202020204" pitchFamily="34" charset="0"/>
                <a:cs typeface="Times New Roman" panose="02020603050405020304" pitchFamily="18" charset="0"/>
              </a:rPr>
              <a:t>dụng</a:t>
            </a:r>
            <a:r>
              <a:rPr lang="en-AU" sz="2400" dirty="0">
                <a:solidFill>
                  <a:schemeClr val="bg1"/>
                </a:solidFill>
                <a:ea typeface="Arial" panose="020B0604020202020204" pitchFamily="34" charset="0"/>
                <a:cs typeface="Times New Roman" panose="02020603050405020304" pitchFamily="18" charset="0"/>
              </a:rPr>
              <a:t> </a:t>
            </a:r>
            <a:r>
              <a:rPr lang="en-AU" sz="2400" dirty="0" err="1">
                <a:solidFill>
                  <a:schemeClr val="bg1"/>
                </a:solidFill>
                <a:ea typeface="Arial" panose="020B0604020202020204" pitchFamily="34" charset="0"/>
                <a:cs typeface="Times New Roman" panose="02020603050405020304" pitchFamily="18" charset="0"/>
              </a:rPr>
              <a:t>để</a:t>
            </a:r>
            <a:r>
              <a:rPr lang="en-AU" sz="2400" dirty="0">
                <a:solidFill>
                  <a:schemeClr val="bg1"/>
                </a:solidFill>
                <a:ea typeface="Arial" panose="020B0604020202020204" pitchFamily="34" charset="0"/>
                <a:cs typeface="Times New Roman" panose="02020603050405020304" pitchFamily="18" charset="0"/>
              </a:rPr>
              <a:t> </a:t>
            </a:r>
            <a:r>
              <a:rPr lang="en-AU" sz="2400" dirty="0" err="1">
                <a:solidFill>
                  <a:schemeClr val="bg1"/>
                </a:solidFill>
                <a:ea typeface="Arial" panose="020B0604020202020204" pitchFamily="34" charset="0"/>
                <a:cs typeface="Times New Roman" panose="02020603050405020304" pitchFamily="18" charset="0"/>
              </a:rPr>
              <a:t>nâng</a:t>
            </a:r>
            <a:r>
              <a:rPr lang="en-AU" sz="2400" dirty="0">
                <a:solidFill>
                  <a:schemeClr val="bg1"/>
                </a:solidFill>
                <a:ea typeface="Arial" panose="020B0604020202020204" pitchFamily="34" charset="0"/>
                <a:cs typeface="Times New Roman" panose="02020603050405020304" pitchFamily="18" charset="0"/>
              </a:rPr>
              <a:t> </a:t>
            </a:r>
            <a:r>
              <a:rPr lang="en-AU" sz="2400" dirty="0" err="1">
                <a:solidFill>
                  <a:schemeClr val="bg1"/>
                </a:solidFill>
                <a:ea typeface="Arial" panose="020B0604020202020204" pitchFamily="34" charset="0"/>
                <a:cs typeface="Times New Roman" panose="02020603050405020304" pitchFamily="18" charset="0"/>
              </a:rPr>
              <a:t>cao</a:t>
            </a:r>
            <a:r>
              <a:rPr lang="en-AU" sz="2400" dirty="0">
                <a:solidFill>
                  <a:schemeClr val="bg1"/>
                </a:solidFill>
                <a:ea typeface="Arial" panose="020B0604020202020204" pitchFamily="34" charset="0"/>
                <a:cs typeface="Times New Roman" panose="02020603050405020304" pitchFamily="18" charset="0"/>
              </a:rPr>
              <a:t> </a:t>
            </a:r>
            <a:r>
              <a:rPr lang="en-AU" sz="2400" dirty="0" err="1">
                <a:solidFill>
                  <a:schemeClr val="bg1"/>
                </a:solidFill>
                <a:ea typeface="Arial" panose="020B0604020202020204" pitchFamily="34" charset="0"/>
                <a:cs typeface="Times New Roman" panose="02020603050405020304" pitchFamily="18" charset="0"/>
              </a:rPr>
              <a:t>nhận</a:t>
            </a:r>
            <a:r>
              <a:rPr lang="en-AU" sz="2400" dirty="0">
                <a:solidFill>
                  <a:schemeClr val="bg1"/>
                </a:solidFill>
                <a:ea typeface="Arial" panose="020B0604020202020204" pitchFamily="34" charset="0"/>
                <a:cs typeface="Times New Roman" panose="02020603050405020304" pitchFamily="18" charset="0"/>
              </a:rPr>
              <a:t> </a:t>
            </a:r>
            <a:r>
              <a:rPr lang="en-AU" sz="2400" dirty="0" err="1">
                <a:solidFill>
                  <a:schemeClr val="bg1"/>
                </a:solidFill>
                <a:ea typeface="Arial" panose="020B0604020202020204" pitchFamily="34" charset="0"/>
                <a:cs typeface="Times New Roman" panose="02020603050405020304" pitchFamily="18" charset="0"/>
              </a:rPr>
              <a:t>thức</a:t>
            </a:r>
            <a:r>
              <a:rPr lang="en-AU" sz="2400" dirty="0">
                <a:solidFill>
                  <a:schemeClr val="bg1"/>
                </a:solidFill>
                <a:ea typeface="Arial" panose="020B0604020202020204" pitchFamily="34" charset="0"/>
                <a:cs typeface="Times New Roman" panose="02020603050405020304" pitchFamily="18" charset="0"/>
              </a:rPr>
              <a:t> </a:t>
            </a:r>
            <a:r>
              <a:rPr lang="en-AU" sz="2400" dirty="0" err="1">
                <a:solidFill>
                  <a:schemeClr val="bg1"/>
                </a:solidFill>
                <a:ea typeface="Arial" panose="020B0604020202020204" pitchFamily="34" charset="0"/>
                <a:cs typeface="Times New Roman" panose="02020603050405020304" pitchFamily="18" charset="0"/>
              </a:rPr>
              <a:t>về</a:t>
            </a:r>
            <a:r>
              <a:rPr lang="en-AU" sz="2400" dirty="0">
                <a:solidFill>
                  <a:schemeClr val="bg1"/>
                </a:solidFill>
                <a:ea typeface="Arial" panose="020B0604020202020204" pitchFamily="34" charset="0"/>
                <a:cs typeface="Times New Roman" panose="02020603050405020304" pitchFamily="18" charset="0"/>
              </a:rPr>
              <a:t> </a:t>
            </a:r>
            <a:r>
              <a:rPr lang="en-AU" sz="2400" dirty="0" err="1">
                <a:solidFill>
                  <a:schemeClr val="bg1"/>
                </a:solidFill>
                <a:ea typeface="Arial" panose="020B0604020202020204" pitchFamily="34" charset="0"/>
                <a:cs typeface="Times New Roman" panose="02020603050405020304" pitchFamily="18" charset="0"/>
              </a:rPr>
              <a:t>lừa</a:t>
            </a:r>
            <a:r>
              <a:rPr lang="en-AU" sz="2400" dirty="0">
                <a:solidFill>
                  <a:schemeClr val="bg1"/>
                </a:solidFill>
                <a:ea typeface="Arial" panose="020B0604020202020204" pitchFamily="34" charset="0"/>
                <a:cs typeface="Times New Roman" panose="02020603050405020304" pitchFamily="18" charset="0"/>
              </a:rPr>
              <a:t> </a:t>
            </a:r>
            <a:r>
              <a:rPr lang="en-AU" sz="2400" dirty="0" err="1">
                <a:solidFill>
                  <a:schemeClr val="bg1"/>
                </a:solidFill>
                <a:ea typeface="Arial" panose="020B0604020202020204" pitchFamily="34" charset="0"/>
                <a:cs typeface="Times New Roman" panose="02020603050405020304" pitchFamily="18" charset="0"/>
              </a:rPr>
              <a:t>đảo</a:t>
            </a:r>
            <a:r>
              <a:rPr lang="en-AU" sz="2400" dirty="0">
                <a:solidFill>
                  <a:schemeClr val="bg1"/>
                </a:solidFill>
                <a:ea typeface="Arial" panose="020B0604020202020204" pitchFamily="34" charset="0"/>
                <a:cs typeface="Times New Roman" panose="02020603050405020304" pitchFamily="18" charset="0"/>
              </a:rPr>
              <a:t> </a:t>
            </a:r>
            <a:r>
              <a:rPr lang="en-AU" sz="2400" dirty="0" err="1">
                <a:solidFill>
                  <a:schemeClr val="bg1"/>
                </a:solidFill>
                <a:ea typeface="Arial" panose="020B0604020202020204" pitchFamily="34" charset="0"/>
                <a:cs typeface="Times New Roman" panose="02020603050405020304" pitchFamily="18" charset="0"/>
              </a:rPr>
              <a:t>và</a:t>
            </a:r>
            <a:r>
              <a:rPr lang="en-AU" sz="2400" dirty="0">
                <a:solidFill>
                  <a:schemeClr val="bg1"/>
                </a:solidFill>
                <a:ea typeface="Arial" panose="020B0604020202020204" pitchFamily="34" charset="0"/>
                <a:cs typeface="Times New Roman" panose="02020603050405020304" pitchFamily="18" charset="0"/>
              </a:rPr>
              <a:t> </a:t>
            </a:r>
            <a:r>
              <a:rPr lang="en-AU" sz="2400" dirty="0" err="1">
                <a:solidFill>
                  <a:schemeClr val="bg1"/>
                </a:solidFill>
                <a:ea typeface="Arial" panose="020B0604020202020204" pitchFamily="34" charset="0"/>
                <a:cs typeface="Times New Roman" panose="02020603050405020304" pitchFamily="18" charset="0"/>
              </a:rPr>
              <a:t>cách</a:t>
            </a:r>
            <a:r>
              <a:rPr lang="en-AU" sz="2400" dirty="0">
                <a:solidFill>
                  <a:schemeClr val="bg1"/>
                </a:solidFill>
                <a:ea typeface="Arial" panose="020B0604020202020204" pitchFamily="34" charset="0"/>
                <a:cs typeface="Times New Roman" panose="02020603050405020304" pitchFamily="18" charset="0"/>
              </a:rPr>
              <a:t> </a:t>
            </a:r>
            <a:r>
              <a:rPr lang="en-AU" sz="2400" dirty="0" err="1">
                <a:solidFill>
                  <a:schemeClr val="bg1"/>
                </a:solidFill>
                <a:ea typeface="Arial" panose="020B0604020202020204" pitchFamily="34" charset="0"/>
                <a:cs typeface="Times New Roman" panose="02020603050405020304" pitchFamily="18" charset="0"/>
              </a:rPr>
              <a:t>phòng</a:t>
            </a:r>
            <a:r>
              <a:rPr lang="en-AU" sz="2400" dirty="0">
                <a:solidFill>
                  <a:schemeClr val="bg1"/>
                </a:solidFill>
                <a:ea typeface="Arial" panose="020B0604020202020204" pitchFamily="34" charset="0"/>
                <a:cs typeface="Times New Roman" panose="02020603050405020304" pitchFamily="18" charset="0"/>
              </a:rPr>
              <a:t> </a:t>
            </a:r>
            <a:r>
              <a:rPr lang="en-AU" sz="2400" dirty="0" err="1">
                <a:solidFill>
                  <a:schemeClr val="bg1"/>
                </a:solidFill>
                <a:ea typeface="Arial" panose="020B0604020202020204" pitchFamily="34" charset="0"/>
                <a:cs typeface="Times New Roman" panose="02020603050405020304" pitchFamily="18" charset="0"/>
              </a:rPr>
              <a:t>chống</a:t>
            </a:r>
            <a:r>
              <a:rPr lang="en-AU" sz="2400" dirty="0">
                <a:solidFill>
                  <a:schemeClr val="bg1"/>
                </a:solidFill>
                <a:ea typeface="Arial" panose="020B0604020202020204" pitchFamily="34" charset="0"/>
                <a:cs typeface="Times New Roman" panose="02020603050405020304" pitchFamily="18" charset="0"/>
              </a:rPr>
              <a:t>.</a:t>
            </a:r>
            <a:endParaRPr lang="en-AU" sz="2400" dirty="0">
              <a:solidFill>
                <a:schemeClr val="bg1"/>
              </a:solidFill>
              <a:effectLst/>
              <a:ea typeface="Arial" panose="020B0604020202020204" pitchFamily="34" charset="0"/>
              <a:cs typeface="Times New Roman" panose="02020603050405020304" pitchFamily="18" charset="0"/>
            </a:endParaRPr>
          </a:p>
          <a:p>
            <a:pPr marL="457200" lvl="0" indent="-457200">
              <a:spcBef>
                <a:spcPts val="600"/>
              </a:spcBef>
              <a:spcAft>
                <a:spcPts val="300"/>
              </a:spcAft>
              <a:buFont typeface="Arial" panose="020B0604020202020204" pitchFamily="34" charset="0"/>
              <a:buChar char="•"/>
              <a:tabLst>
                <a:tab pos="215900" algn="l"/>
              </a:tabLst>
            </a:pPr>
            <a:r>
              <a:rPr lang="en-AU" sz="2400" dirty="0" err="1">
                <a:solidFill>
                  <a:schemeClr val="bg1"/>
                </a:solidFill>
                <a:effectLst/>
                <a:ea typeface="Arial" panose="020B0604020202020204" pitchFamily="34" charset="0"/>
                <a:cs typeface="Times New Roman" panose="02020603050405020304" pitchFamily="18" charset="0"/>
              </a:rPr>
              <a:t>Nội</a:t>
            </a:r>
            <a:r>
              <a:rPr lang="en-AU" sz="2400" dirty="0">
                <a:solidFill>
                  <a:schemeClr val="bg1"/>
                </a:solidFill>
                <a:effectLst/>
                <a:ea typeface="Arial" panose="020B0604020202020204" pitchFamily="34" charset="0"/>
                <a:cs typeface="Times New Roman" panose="02020603050405020304" pitchFamily="18" charset="0"/>
              </a:rPr>
              <a:t> dung </a:t>
            </a:r>
            <a:r>
              <a:rPr lang="en-AU" sz="2400" dirty="0" err="1">
                <a:solidFill>
                  <a:schemeClr val="bg1"/>
                </a:solidFill>
                <a:effectLst/>
                <a:ea typeface="Arial" panose="020B0604020202020204" pitchFamily="34" charset="0"/>
                <a:cs typeface="Times New Roman" panose="02020603050405020304" pitchFamily="18" charset="0"/>
              </a:rPr>
              <a:t>chính</a:t>
            </a:r>
            <a:r>
              <a:rPr lang="en-AU" sz="2400" dirty="0">
                <a:solidFill>
                  <a:schemeClr val="bg1"/>
                </a:solidFill>
                <a:effectLst/>
                <a:ea typeface="Arial" panose="020B0604020202020204" pitchFamily="34" charset="0"/>
                <a:cs typeface="Times New Roman" panose="02020603050405020304" pitchFamily="18" charset="0"/>
              </a:rPr>
              <a:t>: </a:t>
            </a:r>
            <a:r>
              <a:rPr lang="en-AU" sz="2400" b="1" dirty="0" err="1">
                <a:solidFill>
                  <a:schemeClr val="accent1"/>
                </a:solidFill>
                <a:cs typeface="Times New Roman" panose="02020603050405020304" pitchFamily="18" charset="0"/>
              </a:rPr>
              <a:t>Dừng</a:t>
            </a:r>
            <a:r>
              <a:rPr lang="en-AU" sz="2400" b="1" dirty="0">
                <a:solidFill>
                  <a:schemeClr val="accent1"/>
                </a:solidFill>
                <a:cs typeface="Times New Roman" panose="02020603050405020304" pitchFamily="18" charset="0"/>
              </a:rPr>
              <a:t>, </a:t>
            </a:r>
            <a:r>
              <a:rPr lang="en-AU" sz="2400" b="1" dirty="0" err="1">
                <a:solidFill>
                  <a:schemeClr val="accent1"/>
                </a:solidFill>
                <a:cs typeface="Times New Roman" panose="02020603050405020304" pitchFamily="18" charset="0"/>
              </a:rPr>
              <a:t>Nghĩ</a:t>
            </a:r>
            <a:r>
              <a:rPr lang="en-AU" sz="2400" b="1" dirty="0">
                <a:solidFill>
                  <a:schemeClr val="accent1"/>
                </a:solidFill>
                <a:cs typeface="Times New Roman" panose="02020603050405020304" pitchFamily="18" charset="0"/>
              </a:rPr>
              <a:t> </a:t>
            </a:r>
            <a:r>
              <a:rPr lang="en-AU" sz="2400" b="1" dirty="0" err="1">
                <a:solidFill>
                  <a:schemeClr val="accent1"/>
                </a:solidFill>
                <a:cs typeface="Times New Roman" panose="02020603050405020304" pitchFamily="18" charset="0"/>
              </a:rPr>
              <a:t>và</a:t>
            </a:r>
            <a:r>
              <a:rPr lang="en-AU" sz="2400" b="1" dirty="0">
                <a:solidFill>
                  <a:schemeClr val="accent1"/>
                </a:solidFill>
                <a:cs typeface="Times New Roman" panose="02020603050405020304" pitchFamily="18" charset="0"/>
              </a:rPr>
              <a:t> </a:t>
            </a:r>
            <a:r>
              <a:rPr lang="en-AU" sz="2400" b="1" dirty="0" err="1">
                <a:solidFill>
                  <a:schemeClr val="accent1"/>
                </a:solidFill>
                <a:cs typeface="Times New Roman" panose="02020603050405020304" pitchFamily="18" charset="0"/>
              </a:rPr>
              <a:t>Bảo</a:t>
            </a:r>
            <a:r>
              <a:rPr lang="en-AU" sz="2400" b="1" dirty="0">
                <a:solidFill>
                  <a:schemeClr val="accent1"/>
                </a:solidFill>
                <a:cs typeface="Times New Roman" panose="02020603050405020304" pitchFamily="18" charset="0"/>
              </a:rPr>
              <a:t> </a:t>
            </a:r>
            <a:r>
              <a:rPr lang="en-AU" sz="2400" b="1" dirty="0" err="1">
                <a:solidFill>
                  <a:schemeClr val="accent1"/>
                </a:solidFill>
                <a:cs typeface="Times New Roman" panose="02020603050405020304" pitchFamily="18" charset="0"/>
              </a:rPr>
              <a:t>vệ</a:t>
            </a:r>
            <a:endParaRPr lang="en-AU" sz="2400" b="1"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2869705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E1DDCE-7F91-F933-40A7-0EBBDD2C2B74}"/>
              </a:ext>
            </a:extLst>
          </p:cNvPr>
          <p:cNvSpPr>
            <a:spLocks noGrp="1"/>
          </p:cNvSpPr>
          <p:nvPr>
            <p:ph type="ctrTitle"/>
          </p:nvPr>
        </p:nvSpPr>
        <p:spPr/>
        <p:txBody>
          <a:bodyPr/>
          <a:lstStyle/>
          <a:p>
            <a:r>
              <a:rPr lang="en-AU" sz="4800" dirty="0" err="1"/>
              <a:t>Những</a:t>
            </a:r>
            <a:r>
              <a:rPr lang="en-AU" sz="4800" dirty="0"/>
              <a:t> </a:t>
            </a:r>
            <a:r>
              <a:rPr lang="en-AU" sz="4800" dirty="0" err="1"/>
              <a:t>vấn</a:t>
            </a:r>
            <a:r>
              <a:rPr lang="en-AU" sz="4800" dirty="0"/>
              <a:t> </a:t>
            </a:r>
            <a:r>
              <a:rPr lang="en-AU" sz="4800" dirty="0" err="1"/>
              <a:t>đề</a:t>
            </a:r>
            <a:r>
              <a:rPr lang="en-AU" sz="4800" dirty="0"/>
              <a:t> </a:t>
            </a:r>
            <a:r>
              <a:rPr lang="en-AU" sz="4800" dirty="0" err="1"/>
              <a:t>trực</a:t>
            </a:r>
            <a:r>
              <a:rPr lang="en-AU" sz="4800" dirty="0"/>
              <a:t> </a:t>
            </a:r>
            <a:r>
              <a:rPr lang="en-AU" sz="4800" dirty="0" err="1"/>
              <a:t>tuyến</a:t>
            </a:r>
            <a:r>
              <a:rPr lang="en-AU" sz="4800" dirty="0"/>
              <a:t> </a:t>
            </a:r>
            <a:r>
              <a:rPr lang="en-AU" sz="4800" dirty="0" err="1"/>
              <a:t>mới</a:t>
            </a:r>
            <a:r>
              <a:rPr lang="en-AU" sz="4800" dirty="0"/>
              <a:t> </a:t>
            </a:r>
            <a:r>
              <a:rPr lang="en-AU" sz="4800" dirty="0" err="1"/>
              <a:t>nổi</a:t>
            </a:r>
            <a:r>
              <a:rPr lang="en-AU" sz="4800" dirty="0"/>
              <a:t> – ‘</a:t>
            </a:r>
            <a:r>
              <a:rPr lang="en-AU" sz="4800" b="1" dirty="0" err="1"/>
              <a:t>tuyên</a:t>
            </a:r>
            <a:r>
              <a:rPr lang="en-AU" sz="4800" b="1" dirty="0"/>
              <a:t> </a:t>
            </a:r>
            <a:r>
              <a:rPr lang="en-AU" sz="4800" b="1" dirty="0" err="1"/>
              <a:t>bố</a:t>
            </a:r>
            <a:r>
              <a:rPr lang="en-AU" sz="4800" b="1" dirty="0"/>
              <a:t> </a:t>
            </a:r>
            <a:r>
              <a:rPr lang="en-AU" sz="4800" b="1" dirty="0" err="1"/>
              <a:t>sai</a:t>
            </a:r>
            <a:r>
              <a:rPr lang="en-AU" sz="4800" b="1" dirty="0"/>
              <a:t> </a:t>
            </a:r>
            <a:r>
              <a:rPr lang="en-AU" sz="4800" b="1" dirty="0" err="1"/>
              <a:t>về</a:t>
            </a:r>
            <a:r>
              <a:rPr lang="en-AU" sz="4800" b="1" dirty="0"/>
              <a:t> </a:t>
            </a:r>
            <a:r>
              <a:rPr lang="en-AU" sz="4800" b="1" dirty="0" err="1"/>
              <a:t>môi</a:t>
            </a:r>
            <a:r>
              <a:rPr lang="en-AU" sz="4800" b="1" dirty="0"/>
              <a:t> </a:t>
            </a:r>
            <a:r>
              <a:rPr lang="en-AU" sz="4800" b="1" dirty="0" err="1"/>
              <a:t>trường</a:t>
            </a:r>
            <a:r>
              <a:rPr lang="en-AU" sz="4800" dirty="0"/>
              <a:t>’</a:t>
            </a:r>
            <a:endParaRPr lang="en-AU" b="1" dirty="0"/>
          </a:p>
        </p:txBody>
      </p:sp>
    </p:spTree>
    <p:extLst>
      <p:ext uri="{BB962C8B-B14F-4D97-AF65-F5344CB8AC3E}">
        <p14:creationId xmlns:p14="http://schemas.microsoft.com/office/powerpoint/2010/main" val="1724492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27B1C3-DBF7-C424-C04E-637B75CAF932}"/>
              </a:ext>
            </a:extLst>
          </p:cNvPr>
          <p:cNvSpPr>
            <a:spLocks noGrp="1"/>
          </p:cNvSpPr>
          <p:nvPr>
            <p:ph type="title"/>
          </p:nvPr>
        </p:nvSpPr>
        <p:spPr>
          <a:xfrm>
            <a:off x="838200" y="407507"/>
            <a:ext cx="10515600" cy="1114218"/>
          </a:xfrm>
        </p:spPr>
        <p:txBody>
          <a:bodyPr anchor="ctr">
            <a:normAutofit/>
          </a:bodyPr>
          <a:lstStyle/>
          <a:p>
            <a:r>
              <a:rPr lang="en-US" dirty="0" err="1"/>
              <a:t>Thực</a:t>
            </a:r>
            <a:r>
              <a:rPr lang="en-US" dirty="0"/>
              <a:t> </a:t>
            </a:r>
            <a:r>
              <a:rPr lang="en-US" dirty="0" err="1"/>
              <a:t>thi</a:t>
            </a:r>
            <a:r>
              <a:rPr lang="en-US" dirty="0"/>
              <a:t> </a:t>
            </a:r>
            <a:r>
              <a:rPr lang="en-US" dirty="0" err="1"/>
              <a:t>trong</a:t>
            </a:r>
            <a:r>
              <a:rPr lang="en-US" dirty="0"/>
              <a:t> </a:t>
            </a:r>
            <a:r>
              <a:rPr lang="en-US" dirty="0" err="1"/>
              <a:t>lĩnh</a:t>
            </a:r>
            <a:r>
              <a:rPr lang="en-US" dirty="0"/>
              <a:t> </a:t>
            </a:r>
            <a:r>
              <a:rPr lang="en-US" dirty="0" err="1"/>
              <a:t>vực</a:t>
            </a:r>
            <a:r>
              <a:rPr lang="en-US" dirty="0"/>
              <a:t> “</a:t>
            </a:r>
            <a:r>
              <a:rPr lang="en-US" dirty="0" err="1"/>
              <a:t>Bền</a:t>
            </a:r>
            <a:r>
              <a:rPr lang="en-US" dirty="0"/>
              <a:t> </a:t>
            </a:r>
            <a:r>
              <a:rPr lang="en-US" dirty="0" err="1"/>
              <a:t>vững</a:t>
            </a:r>
            <a:r>
              <a:rPr lang="en-US" dirty="0"/>
              <a:t>” ở ACCC</a:t>
            </a:r>
            <a:endParaRPr lang="en-AU" dirty="0"/>
          </a:p>
        </p:txBody>
      </p:sp>
      <p:sp>
        <p:nvSpPr>
          <p:cNvPr id="3" name="Slide Number Placeholder 2">
            <a:extLst>
              <a:ext uri="{FF2B5EF4-FFF2-40B4-BE49-F238E27FC236}">
                <a16:creationId xmlns:a16="http://schemas.microsoft.com/office/drawing/2014/main" id="{82D4B4C4-7D2D-1960-32D7-B5C961F46DF9}"/>
              </a:ext>
            </a:extLst>
          </p:cNvPr>
          <p:cNvSpPr>
            <a:spLocks noGrp="1"/>
          </p:cNvSpPr>
          <p:nvPr>
            <p:ph type="sldNum" sz="quarter" idx="12"/>
          </p:nvPr>
        </p:nvSpPr>
        <p:spPr>
          <a:xfrm>
            <a:off x="838201" y="6162548"/>
            <a:ext cx="388716" cy="367200"/>
          </a:xfrm>
        </p:spPr>
        <p:txBody>
          <a:bodyPr anchor="ctr">
            <a:normAutofit/>
          </a:bodyPr>
          <a:lstStyle/>
          <a:p>
            <a:pPr>
              <a:spcAft>
                <a:spcPts val="600"/>
              </a:spcAft>
            </a:pPr>
            <a:fld id="{B5E798B7-8D25-B64F-8B34-20C0BE446AFF}" type="slidenum">
              <a:rPr lang="en-US" smtClean="0"/>
              <a:pPr>
                <a:spcAft>
                  <a:spcPts val="600"/>
                </a:spcAft>
              </a:pPr>
              <a:t>32</a:t>
            </a:fld>
            <a:endParaRPr lang="en-US"/>
          </a:p>
        </p:txBody>
      </p:sp>
      <p:pic>
        <p:nvPicPr>
          <p:cNvPr id="8" name="Picture 7">
            <a:extLst>
              <a:ext uri="{FF2B5EF4-FFF2-40B4-BE49-F238E27FC236}">
                <a16:creationId xmlns:a16="http://schemas.microsoft.com/office/drawing/2014/main" id="{04AE0708-D61E-0597-D9CA-6862A994BD8B}"/>
              </a:ext>
            </a:extLst>
          </p:cNvPr>
          <p:cNvPicPr>
            <a:picLocks noChangeAspect="1"/>
          </p:cNvPicPr>
          <p:nvPr/>
        </p:nvPicPr>
        <p:blipFill>
          <a:blip r:embed="rId3"/>
          <a:stretch>
            <a:fillRect/>
          </a:stretch>
        </p:blipFill>
        <p:spPr>
          <a:xfrm>
            <a:off x="2506831" y="1509228"/>
            <a:ext cx="6454289" cy="4480526"/>
          </a:xfrm>
          <a:prstGeom prst="rect">
            <a:avLst/>
          </a:prstGeom>
        </p:spPr>
      </p:pic>
      <p:cxnSp>
        <p:nvCxnSpPr>
          <p:cNvPr id="11" name="Straight Arrow Connector 10">
            <a:extLst>
              <a:ext uri="{FF2B5EF4-FFF2-40B4-BE49-F238E27FC236}">
                <a16:creationId xmlns:a16="http://schemas.microsoft.com/office/drawing/2014/main" id="{177FC508-655D-710D-56EC-CD9C5B83DE9E}"/>
              </a:ext>
            </a:extLst>
          </p:cNvPr>
          <p:cNvCxnSpPr/>
          <p:nvPr/>
        </p:nvCxnSpPr>
        <p:spPr>
          <a:xfrm flipV="1">
            <a:off x="274320" y="4558937"/>
            <a:ext cx="2011680" cy="182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C3ED292-075D-2CDD-2BC5-54C6BACBF799}"/>
              </a:ext>
            </a:extLst>
          </p:cNvPr>
          <p:cNvSpPr txBox="1"/>
          <p:nvPr/>
        </p:nvSpPr>
        <p:spPr>
          <a:xfrm>
            <a:off x="2574938" y="2902776"/>
            <a:ext cx="5811740" cy="892552"/>
          </a:xfrm>
          <a:prstGeom prst="rect">
            <a:avLst/>
          </a:prstGeom>
          <a:solidFill>
            <a:schemeClr val="tx1"/>
          </a:solidFill>
        </p:spPr>
        <p:txBody>
          <a:bodyPr wrap="square">
            <a:spAutoFit/>
          </a:bodyPr>
          <a:lstStyle/>
          <a:p>
            <a:pPr lvl="0">
              <a:spcBef>
                <a:spcPts val="600"/>
              </a:spcBef>
              <a:spcAft>
                <a:spcPts val="300"/>
              </a:spcAft>
              <a:tabLst>
                <a:tab pos="215900" algn="l"/>
              </a:tabLst>
            </a:pPr>
            <a:r>
              <a:rPr lang="en-AU" sz="2600" dirty="0" err="1">
                <a:solidFill>
                  <a:schemeClr val="accent1"/>
                </a:solidFill>
                <a:latin typeface="Times New Roman" panose="02020603050405020304" pitchFamily="18" charset="0"/>
                <a:cs typeface="Times New Roman" panose="02020603050405020304" pitchFamily="18" charset="0"/>
              </a:rPr>
              <a:t>Lĩnh</a:t>
            </a:r>
            <a:r>
              <a:rPr lang="en-AU" sz="2600" dirty="0">
                <a:solidFill>
                  <a:schemeClr val="accent1"/>
                </a:solidFill>
                <a:latin typeface="Times New Roman" panose="02020603050405020304" pitchFamily="18" charset="0"/>
                <a:cs typeface="Times New Roman" panose="02020603050405020304" pitchFamily="18" charset="0"/>
              </a:rPr>
              <a:t> </a:t>
            </a:r>
            <a:r>
              <a:rPr lang="en-AU" sz="2600" dirty="0" err="1">
                <a:solidFill>
                  <a:schemeClr val="accent1"/>
                </a:solidFill>
                <a:latin typeface="Times New Roman" panose="02020603050405020304" pitchFamily="18" charset="0"/>
                <a:cs typeface="Times New Roman" panose="02020603050405020304" pitchFamily="18" charset="0"/>
              </a:rPr>
              <a:t>vực</a:t>
            </a:r>
            <a:r>
              <a:rPr lang="en-AU" sz="2600" dirty="0">
                <a:solidFill>
                  <a:schemeClr val="accent1"/>
                </a:solidFill>
                <a:latin typeface="Times New Roman" panose="02020603050405020304" pitchFamily="18" charset="0"/>
                <a:cs typeface="Times New Roman" panose="02020603050405020304" pitchFamily="18" charset="0"/>
              </a:rPr>
              <a:t> </a:t>
            </a:r>
            <a:r>
              <a:rPr lang="en-AU" sz="2600" dirty="0" err="1">
                <a:solidFill>
                  <a:schemeClr val="accent1"/>
                </a:solidFill>
                <a:latin typeface="Times New Roman" panose="02020603050405020304" pitchFamily="18" charset="0"/>
                <a:cs typeface="Times New Roman" panose="02020603050405020304" pitchFamily="18" charset="0"/>
              </a:rPr>
              <a:t>ưu</a:t>
            </a:r>
            <a:r>
              <a:rPr lang="en-AU" sz="2600" dirty="0">
                <a:solidFill>
                  <a:schemeClr val="accent1"/>
                </a:solidFill>
                <a:latin typeface="Times New Roman" panose="02020603050405020304" pitchFamily="18" charset="0"/>
                <a:cs typeface="Times New Roman" panose="02020603050405020304" pitchFamily="18" charset="0"/>
              </a:rPr>
              <a:t> </a:t>
            </a:r>
            <a:r>
              <a:rPr lang="en-AU" sz="2600" dirty="0" err="1">
                <a:solidFill>
                  <a:schemeClr val="accent1"/>
                </a:solidFill>
                <a:latin typeface="Times New Roman" panose="02020603050405020304" pitchFamily="18" charset="0"/>
                <a:cs typeface="Times New Roman" panose="02020603050405020304" pitchFamily="18" charset="0"/>
              </a:rPr>
              <a:t>tiên</a:t>
            </a:r>
            <a:r>
              <a:rPr lang="en-AU" sz="2600" dirty="0">
                <a:solidFill>
                  <a:schemeClr val="accent1"/>
                </a:solidFill>
                <a:latin typeface="Times New Roman" panose="02020603050405020304" pitchFamily="18" charset="0"/>
                <a:cs typeface="Times New Roman" panose="02020603050405020304" pitchFamily="18" charset="0"/>
              </a:rPr>
              <a:t> </a:t>
            </a:r>
            <a:r>
              <a:rPr lang="en-AU" sz="2600" dirty="0" err="1">
                <a:solidFill>
                  <a:schemeClr val="accent1"/>
                </a:solidFill>
                <a:latin typeface="Times New Roman" panose="02020603050405020304" pitchFamily="18" charset="0"/>
                <a:cs typeface="Times New Roman" panose="02020603050405020304" pitchFamily="18" charset="0"/>
              </a:rPr>
              <a:t>về</a:t>
            </a:r>
            <a:r>
              <a:rPr lang="en-AU" sz="2600" dirty="0">
                <a:solidFill>
                  <a:schemeClr val="accent1"/>
                </a:solidFill>
                <a:latin typeface="Times New Roman" panose="02020603050405020304" pitchFamily="18" charset="0"/>
                <a:cs typeface="Times New Roman" panose="02020603050405020304" pitchFamily="18" charset="0"/>
              </a:rPr>
              <a:t> </a:t>
            </a:r>
            <a:r>
              <a:rPr lang="en-AU" sz="2600" dirty="0" err="1">
                <a:solidFill>
                  <a:schemeClr val="accent1"/>
                </a:solidFill>
                <a:latin typeface="Times New Roman" panose="02020603050405020304" pitchFamily="18" charset="0"/>
                <a:cs typeface="Times New Roman" panose="02020603050405020304" pitchFamily="18" charset="0"/>
              </a:rPr>
              <a:t>Thực</a:t>
            </a:r>
            <a:r>
              <a:rPr lang="en-AU" sz="2600" dirty="0">
                <a:solidFill>
                  <a:schemeClr val="accent1"/>
                </a:solidFill>
                <a:latin typeface="Times New Roman" panose="02020603050405020304" pitchFamily="18" charset="0"/>
                <a:cs typeface="Times New Roman" panose="02020603050405020304" pitchFamily="18" charset="0"/>
              </a:rPr>
              <a:t> </a:t>
            </a:r>
            <a:r>
              <a:rPr lang="en-AU" sz="2600" dirty="0" err="1">
                <a:solidFill>
                  <a:schemeClr val="accent1"/>
                </a:solidFill>
                <a:latin typeface="Times New Roman" panose="02020603050405020304" pitchFamily="18" charset="0"/>
                <a:cs typeface="Times New Roman" panose="02020603050405020304" pitchFamily="18" charset="0"/>
              </a:rPr>
              <a:t>thi</a:t>
            </a:r>
            <a:r>
              <a:rPr lang="en-AU" sz="2600" dirty="0">
                <a:solidFill>
                  <a:schemeClr val="accent1"/>
                </a:solidFill>
                <a:latin typeface="Times New Roman" panose="02020603050405020304" pitchFamily="18" charset="0"/>
                <a:cs typeface="Times New Roman" panose="02020603050405020304" pitchFamily="18" charset="0"/>
              </a:rPr>
              <a:t> </a:t>
            </a:r>
            <a:r>
              <a:rPr lang="en-AU" sz="2600" dirty="0" err="1">
                <a:solidFill>
                  <a:schemeClr val="accent1"/>
                </a:solidFill>
                <a:latin typeface="Times New Roman" panose="02020603050405020304" pitchFamily="18" charset="0"/>
                <a:cs typeface="Times New Roman" panose="02020603050405020304" pitchFamily="18" charset="0"/>
              </a:rPr>
              <a:t>và</a:t>
            </a:r>
            <a:r>
              <a:rPr lang="en-AU" sz="2600" dirty="0">
                <a:solidFill>
                  <a:schemeClr val="accent1"/>
                </a:solidFill>
                <a:latin typeface="Times New Roman" panose="02020603050405020304" pitchFamily="18" charset="0"/>
                <a:cs typeface="Times New Roman" panose="02020603050405020304" pitchFamily="18" charset="0"/>
              </a:rPr>
              <a:t> </a:t>
            </a:r>
            <a:r>
              <a:rPr lang="en-AU" sz="2600" dirty="0" err="1">
                <a:solidFill>
                  <a:schemeClr val="accent1"/>
                </a:solidFill>
                <a:latin typeface="Times New Roman" panose="02020603050405020304" pitchFamily="18" charset="0"/>
                <a:cs typeface="Times New Roman" panose="02020603050405020304" pitchFamily="18" charset="0"/>
              </a:rPr>
              <a:t>Tuân</a:t>
            </a:r>
            <a:r>
              <a:rPr lang="en-AU" sz="2600" dirty="0">
                <a:solidFill>
                  <a:schemeClr val="accent1"/>
                </a:solidFill>
                <a:latin typeface="Times New Roman" panose="02020603050405020304" pitchFamily="18" charset="0"/>
                <a:cs typeface="Times New Roman" panose="02020603050405020304" pitchFamily="18" charset="0"/>
              </a:rPr>
              <a:t> </a:t>
            </a:r>
            <a:r>
              <a:rPr lang="en-AU" sz="2600" dirty="0" err="1">
                <a:solidFill>
                  <a:schemeClr val="accent1"/>
                </a:solidFill>
                <a:latin typeface="Times New Roman" panose="02020603050405020304" pitchFamily="18" charset="0"/>
                <a:cs typeface="Times New Roman" panose="02020603050405020304" pitchFamily="18" charset="0"/>
              </a:rPr>
              <a:t>thủ</a:t>
            </a:r>
            <a:r>
              <a:rPr lang="en-AU" sz="2600" dirty="0">
                <a:solidFill>
                  <a:schemeClr val="accent1"/>
                </a:solidFill>
                <a:latin typeface="Times New Roman" panose="02020603050405020304" pitchFamily="18" charset="0"/>
                <a:cs typeface="Times New Roman" panose="02020603050405020304" pitchFamily="18" charset="0"/>
              </a:rPr>
              <a:t> </a:t>
            </a:r>
            <a:r>
              <a:rPr lang="en-AU" sz="2600" dirty="0" err="1">
                <a:solidFill>
                  <a:schemeClr val="accent1"/>
                </a:solidFill>
                <a:latin typeface="Times New Roman" panose="02020603050405020304" pitchFamily="18" charset="0"/>
                <a:cs typeface="Times New Roman" panose="02020603050405020304" pitchFamily="18" charset="0"/>
              </a:rPr>
              <a:t>năm</a:t>
            </a:r>
            <a:r>
              <a:rPr lang="en-AU" sz="2600" dirty="0">
                <a:solidFill>
                  <a:schemeClr val="accent1"/>
                </a:solidFill>
                <a:latin typeface="Times New Roman" panose="02020603050405020304" pitchFamily="18" charset="0"/>
                <a:cs typeface="Times New Roman" panose="02020603050405020304" pitchFamily="18" charset="0"/>
              </a:rPr>
              <a:t> 2024-2025 </a:t>
            </a:r>
          </a:p>
        </p:txBody>
      </p:sp>
      <p:sp>
        <p:nvSpPr>
          <p:cNvPr id="5" name="TextBox 4">
            <a:extLst>
              <a:ext uri="{FF2B5EF4-FFF2-40B4-BE49-F238E27FC236}">
                <a16:creationId xmlns:a16="http://schemas.microsoft.com/office/drawing/2014/main" id="{60F78AFA-D263-4EEB-465E-971E8C9F4038}"/>
              </a:ext>
            </a:extLst>
          </p:cNvPr>
          <p:cNvSpPr txBox="1"/>
          <p:nvPr/>
        </p:nvSpPr>
        <p:spPr>
          <a:xfrm>
            <a:off x="3303666" y="4369321"/>
            <a:ext cx="5811740" cy="461665"/>
          </a:xfrm>
          <a:prstGeom prst="rect">
            <a:avLst/>
          </a:prstGeom>
          <a:solidFill>
            <a:schemeClr val="tx1"/>
          </a:solidFill>
        </p:spPr>
        <p:txBody>
          <a:bodyPr wrap="square">
            <a:spAutoFit/>
          </a:bodyPr>
          <a:lstStyle/>
          <a:p>
            <a:pPr lvl="0">
              <a:spcBef>
                <a:spcPts val="600"/>
              </a:spcBef>
              <a:spcAft>
                <a:spcPts val="300"/>
              </a:spcAft>
              <a:tabLst>
                <a:tab pos="215900" algn="l"/>
              </a:tabLst>
            </a:pPr>
            <a:r>
              <a:rPr lang="en-AU" sz="1200" dirty="0">
                <a:solidFill>
                  <a:schemeClr val="bg1"/>
                </a:solidFill>
                <a:latin typeface="Times New Roman" panose="02020603050405020304" pitchFamily="18" charset="0"/>
                <a:cs typeface="Times New Roman" panose="02020603050405020304" pitchFamily="18" charset="0"/>
              </a:rPr>
              <a:t>An </a:t>
            </a:r>
            <a:r>
              <a:rPr lang="en-AU" sz="1200" dirty="0" err="1">
                <a:solidFill>
                  <a:schemeClr val="bg1"/>
                </a:solidFill>
                <a:latin typeface="Times New Roman" panose="02020603050405020304" pitchFamily="18" charset="0"/>
                <a:cs typeface="Times New Roman" panose="02020603050405020304" pitchFamily="18" charset="0"/>
              </a:rPr>
              <a:t>toàn</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người</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tiêu</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dùng</a:t>
            </a:r>
            <a:r>
              <a:rPr lang="en-AU" sz="1200" dirty="0">
                <a:solidFill>
                  <a:schemeClr val="bg1"/>
                </a:solidFill>
                <a:latin typeface="Times New Roman" panose="02020603050405020304" pitchFamily="18" charset="0"/>
                <a:cs typeface="Times New Roman" panose="02020603050405020304" pitchFamily="18" charset="0"/>
              </a:rPr>
              <a:t>, an </a:t>
            </a:r>
            <a:r>
              <a:rPr lang="en-AU" sz="1200" dirty="0" err="1">
                <a:solidFill>
                  <a:schemeClr val="bg1"/>
                </a:solidFill>
                <a:latin typeface="Times New Roman" panose="02020603050405020304" pitchFamily="18" charset="0"/>
                <a:cs typeface="Times New Roman" panose="02020603050405020304" pitchFamily="18" charset="0"/>
              </a:rPr>
              <a:t>toàn</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sản</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phẩm</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thương</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mại</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và</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cạnh</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tranh</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công</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bằng</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liên</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quan</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đến</a:t>
            </a:r>
            <a:r>
              <a:rPr lang="en-AU" sz="1200" dirty="0">
                <a:solidFill>
                  <a:schemeClr val="bg1"/>
                </a:solidFill>
                <a:latin typeface="Times New Roman" panose="02020603050405020304" pitchFamily="18" charset="0"/>
                <a:cs typeface="Times New Roman" panose="02020603050405020304" pitchFamily="18" charset="0"/>
              </a:rPr>
              <a:t> </a:t>
            </a:r>
            <a:r>
              <a:rPr lang="en-AU" sz="1200" b="1" dirty="0" err="1">
                <a:solidFill>
                  <a:schemeClr val="bg1"/>
                </a:solidFill>
                <a:latin typeface="Times New Roman" panose="02020603050405020304" pitchFamily="18" charset="0"/>
                <a:cs typeface="Times New Roman" panose="02020603050405020304" pitchFamily="18" charset="0"/>
              </a:rPr>
              <a:t>tuyên</a:t>
            </a:r>
            <a:r>
              <a:rPr lang="en-AU" sz="1200" b="1" dirty="0">
                <a:solidFill>
                  <a:schemeClr val="bg1"/>
                </a:solidFill>
                <a:latin typeface="Times New Roman" panose="02020603050405020304" pitchFamily="18" charset="0"/>
                <a:cs typeface="Times New Roman" panose="02020603050405020304" pitchFamily="18" charset="0"/>
              </a:rPr>
              <a:t> </a:t>
            </a:r>
            <a:r>
              <a:rPr lang="en-AU" sz="1200" b="1" dirty="0" err="1">
                <a:solidFill>
                  <a:schemeClr val="bg1"/>
                </a:solidFill>
                <a:latin typeface="Times New Roman" panose="02020603050405020304" pitchFamily="18" charset="0"/>
                <a:cs typeface="Times New Roman" panose="02020603050405020304" pitchFamily="18" charset="0"/>
              </a:rPr>
              <a:t>bố</a:t>
            </a:r>
            <a:r>
              <a:rPr lang="en-AU" sz="1200" b="1" dirty="0">
                <a:solidFill>
                  <a:schemeClr val="bg1"/>
                </a:solidFill>
                <a:latin typeface="Times New Roman" panose="02020603050405020304" pitchFamily="18" charset="0"/>
                <a:cs typeface="Times New Roman" panose="02020603050405020304" pitchFamily="18" charset="0"/>
              </a:rPr>
              <a:t> </a:t>
            </a:r>
            <a:r>
              <a:rPr lang="en-AU" sz="1200" b="1" dirty="0" err="1">
                <a:solidFill>
                  <a:schemeClr val="bg1"/>
                </a:solidFill>
                <a:latin typeface="Times New Roman" panose="02020603050405020304" pitchFamily="18" charset="0"/>
                <a:cs typeface="Times New Roman" panose="02020603050405020304" pitchFamily="18" charset="0"/>
              </a:rPr>
              <a:t>về</a:t>
            </a:r>
            <a:r>
              <a:rPr lang="en-AU" sz="1200" b="1" dirty="0">
                <a:solidFill>
                  <a:schemeClr val="bg1"/>
                </a:solidFill>
                <a:latin typeface="Times New Roman" panose="02020603050405020304" pitchFamily="18" charset="0"/>
                <a:cs typeface="Times New Roman" panose="02020603050405020304" pitchFamily="18" charset="0"/>
              </a:rPr>
              <a:t> </a:t>
            </a:r>
            <a:r>
              <a:rPr lang="en-AU" sz="1200" b="1" dirty="0" err="1">
                <a:solidFill>
                  <a:schemeClr val="bg1"/>
                </a:solidFill>
                <a:latin typeface="Times New Roman" panose="02020603050405020304" pitchFamily="18" charset="0"/>
                <a:cs typeface="Times New Roman" panose="02020603050405020304" pitchFamily="18" charset="0"/>
              </a:rPr>
              <a:t>môi</a:t>
            </a:r>
            <a:r>
              <a:rPr lang="en-AU" sz="1200" b="1" dirty="0">
                <a:solidFill>
                  <a:schemeClr val="bg1"/>
                </a:solidFill>
                <a:latin typeface="Times New Roman" panose="02020603050405020304" pitchFamily="18" charset="0"/>
                <a:cs typeface="Times New Roman" panose="02020603050405020304" pitchFamily="18" charset="0"/>
              </a:rPr>
              <a:t> </a:t>
            </a:r>
            <a:r>
              <a:rPr lang="en-AU" sz="1200" b="1" dirty="0" err="1">
                <a:solidFill>
                  <a:schemeClr val="bg1"/>
                </a:solidFill>
                <a:latin typeface="Times New Roman" panose="02020603050405020304" pitchFamily="18" charset="0"/>
                <a:cs typeface="Times New Roman" panose="02020603050405020304" pitchFamily="18" charset="0"/>
              </a:rPr>
              <a:t>trường</a:t>
            </a:r>
            <a:r>
              <a:rPr lang="en-AU" sz="1200" b="1"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và</a:t>
            </a:r>
            <a:r>
              <a:rPr lang="en-AU" sz="1200" dirty="0">
                <a:solidFill>
                  <a:schemeClr val="bg1"/>
                </a:solidFill>
                <a:latin typeface="Times New Roman" panose="02020603050405020304" pitchFamily="18" charset="0"/>
                <a:cs typeface="Times New Roman" panose="02020603050405020304" pitchFamily="18" charset="0"/>
              </a:rPr>
              <a:t> </a:t>
            </a:r>
            <a:r>
              <a:rPr lang="en-AU" sz="1200" b="1" dirty="0" err="1">
                <a:solidFill>
                  <a:schemeClr val="bg1"/>
                </a:solidFill>
                <a:latin typeface="Times New Roman" panose="02020603050405020304" pitchFamily="18" charset="0"/>
                <a:cs typeface="Times New Roman" panose="02020603050405020304" pitchFamily="18" charset="0"/>
              </a:rPr>
              <a:t>sự</a:t>
            </a:r>
            <a:r>
              <a:rPr lang="en-AU" sz="1200" b="1" dirty="0">
                <a:solidFill>
                  <a:schemeClr val="bg1"/>
                </a:solidFill>
                <a:latin typeface="Times New Roman" panose="02020603050405020304" pitchFamily="18" charset="0"/>
                <a:cs typeface="Times New Roman" panose="02020603050405020304" pitchFamily="18" charset="0"/>
              </a:rPr>
              <a:t> </a:t>
            </a:r>
            <a:r>
              <a:rPr lang="en-AU" sz="1200" b="1" dirty="0" err="1">
                <a:solidFill>
                  <a:schemeClr val="bg1"/>
                </a:solidFill>
                <a:latin typeface="Times New Roman" panose="02020603050405020304" pitchFamily="18" charset="0"/>
                <a:cs typeface="Times New Roman" panose="02020603050405020304" pitchFamily="18" charset="0"/>
              </a:rPr>
              <a:t>bền</a:t>
            </a:r>
            <a:r>
              <a:rPr lang="en-AU" sz="1200" b="1" dirty="0">
                <a:solidFill>
                  <a:schemeClr val="bg1"/>
                </a:solidFill>
                <a:latin typeface="Times New Roman" panose="02020603050405020304" pitchFamily="18" charset="0"/>
                <a:cs typeface="Times New Roman" panose="02020603050405020304" pitchFamily="18" charset="0"/>
              </a:rPr>
              <a:t> </a:t>
            </a:r>
            <a:r>
              <a:rPr lang="en-AU" sz="1200" b="1" dirty="0" err="1">
                <a:solidFill>
                  <a:schemeClr val="bg1"/>
                </a:solidFill>
                <a:latin typeface="Times New Roman" panose="02020603050405020304" pitchFamily="18" charset="0"/>
                <a:cs typeface="Times New Roman" panose="02020603050405020304" pitchFamily="18" charset="0"/>
              </a:rPr>
              <a:t>vững</a:t>
            </a:r>
            <a:endParaRPr lang="en-AU" sz="12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DA9CAA8-118A-E956-E406-EF1D0522F234}"/>
              </a:ext>
            </a:extLst>
          </p:cNvPr>
          <p:cNvSpPr txBox="1"/>
          <p:nvPr/>
        </p:nvSpPr>
        <p:spPr>
          <a:xfrm>
            <a:off x="3265566" y="4912978"/>
            <a:ext cx="5811740" cy="461665"/>
          </a:xfrm>
          <a:prstGeom prst="rect">
            <a:avLst/>
          </a:prstGeom>
          <a:solidFill>
            <a:schemeClr val="tx1"/>
          </a:solidFill>
        </p:spPr>
        <p:txBody>
          <a:bodyPr wrap="square">
            <a:spAutoFit/>
          </a:bodyPr>
          <a:lstStyle/>
          <a:p>
            <a:pPr lvl="0">
              <a:spcBef>
                <a:spcPts val="600"/>
              </a:spcBef>
              <a:spcAft>
                <a:spcPts val="300"/>
              </a:spcAft>
              <a:tabLst>
                <a:tab pos="215900" algn="l"/>
              </a:tabLst>
            </a:pPr>
            <a:r>
              <a:rPr lang="en-AU" sz="1200" dirty="0" err="1">
                <a:solidFill>
                  <a:schemeClr val="bg1"/>
                </a:solidFill>
                <a:latin typeface="Times New Roman" panose="02020603050405020304" pitchFamily="18" charset="0"/>
                <a:cs typeface="Times New Roman" panose="02020603050405020304" pitchFamily="18" charset="0"/>
              </a:rPr>
              <a:t>Cạnh</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tranh</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người</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tiêu</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dùng</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thương</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mại</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công</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bằng</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và</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vấn</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đề</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về</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giá</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trong</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ngành</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kinh</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doanh</a:t>
            </a:r>
            <a:r>
              <a:rPr lang="en-AU" sz="1200" dirty="0">
                <a:solidFill>
                  <a:schemeClr val="bg1"/>
                </a:solidFill>
                <a:latin typeface="Times New Roman" panose="02020603050405020304" pitchFamily="18" charset="0"/>
                <a:cs typeface="Times New Roman" panose="02020603050405020304" pitchFamily="18" charset="0"/>
              </a:rPr>
              <a:t> </a:t>
            </a:r>
            <a:r>
              <a:rPr lang="en-AU" sz="1200" b="1" dirty="0" err="1">
                <a:solidFill>
                  <a:schemeClr val="bg1"/>
                </a:solidFill>
                <a:latin typeface="Times New Roman" panose="02020603050405020304" pitchFamily="18" charset="0"/>
                <a:cs typeface="Times New Roman" panose="02020603050405020304" pitchFamily="18" charset="0"/>
              </a:rPr>
              <a:t>siêu</a:t>
            </a:r>
            <a:r>
              <a:rPr lang="en-AU" sz="1200" b="1" dirty="0">
                <a:solidFill>
                  <a:schemeClr val="bg1"/>
                </a:solidFill>
                <a:latin typeface="Times New Roman" panose="02020603050405020304" pitchFamily="18" charset="0"/>
                <a:cs typeface="Times New Roman" panose="02020603050405020304" pitchFamily="18" charset="0"/>
              </a:rPr>
              <a:t> </a:t>
            </a:r>
            <a:r>
              <a:rPr lang="en-AU" sz="1200" b="1" dirty="0" err="1">
                <a:solidFill>
                  <a:schemeClr val="bg1"/>
                </a:solidFill>
                <a:latin typeface="Times New Roman" panose="02020603050405020304" pitchFamily="18" charset="0"/>
                <a:cs typeface="Times New Roman" panose="02020603050405020304" pitchFamily="18" charset="0"/>
              </a:rPr>
              <a:t>thị</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tập</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trung</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vào</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sản</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phẩm</a:t>
            </a:r>
            <a:r>
              <a:rPr lang="en-AU" sz="1200" dirty="0">
                <a:solidFill>
                  <a:schemeClr val="bg1"/>
                </a:solidFill>
                <a:latin typeface="Times New Roman" panose="02020603050405020304" pitchFamily="18" charset="0"/>
                <a:cs typeface="Times New Roman" panose="02020603050405020304" pitchFamily="18" charset="0"/>
              </a:rPr>
              <a:t> </a:t>
            </a:r>
            <a:r>
              <a:rPr lang="en-AU" sz="1200" b="1" dirty="0" err="1">
                <a:solidFill>
                  <a:schemeClr val="bg1"/>
                </a:solidFill>
                <a:latin typeface="Times New Roman" panose="02020603050405020304" pitchFamily="18" charset="0"/>
                <a:cs typeface="Times New Roman" panose="02020603050405020304" pitchFamily="18" charset="0"/>
              </a:rPr>
              <a:t>hàng</a:t>
            </a:r>
            <a:r>
              <a:rPr lang="en-AU" sz="1200" b="1" dirty="0">
                <a:solidFill>
                  <a:schemeClr val="bg1"/>
                </a:solidFill>
                <a:latin typeface="Times New Roman" panose="02020603050405020304" pitchFamily="18" charset="0"/>
                <a:cs typeface="Times New Roman" panose="02020603050405020304" pitchFamily="18" charset="0"/>
              </a:rPr>
              <a:t> </a:t>
            </a:r>
            <a:r>
              <a:rPr lang="en-AU" sz="1200" b="1" dirty="0" err="1">
                <a:solidFill>
                  <a:schemeClr val="bg1"/>
                </a:solidFill>
                <a:latin typeface="Times New Roman" panose="02020603050405020304" pitchFamily="18" charset="0"/>
                <a:cs typeface="Times New Roman" panose="02020603050405020304" pitchFamily="18" charset="0"/>
              </a:rPr>
              <a:t>tạp</a:t>
            </a:r>
            <a:r>
              <a:rPr lang="en-AU" sz="1200" b="1" dirty="0">
                <a:solidFill>
                  <a:schemeClr val="bg1"/>
                </a:solidFill>
                <a:latin typeface="Times New Roman" panose="02020603050405020304" pitchFamily="18" charset="0"/>
                <a:cs typeface="Times New Roman" panose="02020603050405020304" pitchFamily="18" charset="0"/>
              </a:rPr>
              <a:t> </a:t>
            </a:r>
            <a:r>
              <a:rPr lang="en-AU" sz="1200" b="1" dirty="0" err="1">
                <a:solidFill>
                  <a:schemeClr val="bg1"/>
                </a:solidFill>
                <a:latin typeface="Times New Roman" panose="02020603050405020304" pitchFamily="18" charset="0"/>
                <a:cs typeface="Times New Roman" panose="02020603050405020304" pitchFamily="18" charset="0"/>
              </a:rPr>
              <a:t>hoá</a:t>
            </a:r>
            <a:r>
              <a:rPr lang="en-AU" sz="1200" b="1"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và</a:t>
            </a:r>
            <a:r>
              <a:rPr lang="en-AU" sz="1200" dirty="0">
                <a:solidFill>
                  <a:schemeClr val="bg1"/>
                </a:solidFill>
                <a:latin typeface="Times New Roman" panose="02020603050405020304" pitchFamily="18" charset="0"/>
                <a:cs typeface="Times New Roman" panose="02020603050405020304" pitchFamily="18" charset="0"/>
              </a:rPr>
              <a:t> </a:t>
            </a:r>
            <a:r>
              <a:rPr lang="en-AU" sz="1200" b="1" dirty="0" err="1">
                <a:solidFill>
                  <a:schemeClr val="bg1"/>
                </a:solidFill>
                <a:latin typeface="Times New Roman" panose="02020603050405020304" pitchFamily="18" charset="0"/>
                <a:cs typeface="Times New Roman" panose="02020603050405020304" pitchFamily="18" charset="0"/>
              </a:rPr>
              <a:t>thực</a:t>
            </a:r>
            <a:r>
              <a:rPr lang="en-AU" sz="1200" b="1" dirty="0">
                <a:solidFill>
                  <a:schemeClr val="bg1"/>
                </a:solidFill>
                <a:latin typeface="Times New Roman" panose="02020603050405020304" pitchFamily="18" charset="0"/>
                <a:cs typeface="Times New Roman" panose="02020603050405020304" pitchFamily="18" charset="0"/>
              </a:rPr>
              <a:t> </a:t>
            </a:r>
            <a:r>
              <a:rPr lang="en-AU" sz="1200" b="1" dirty="0" err="1">
                <a:solidFill>
                  <a:schemeClr val="bg1"/>
                </a:solidFill>
                <a:latin typeface="Times New Roman" panose="02020603050405020304" pitchFamily="18" charset="0"/>
                <a:cs typeface="Times New Roman" panose="02020603050405020304" pitchFamily="18" charset="0"/>
              </a:rPr>
              <a:t>phẩm</a:t>
            </a:r>
            <a:endParaRPr lang="en-AU" sz="1200" b="1"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8622B7D-0062-856C-79C2-03C583E3D73C}"/>
              </a:ext>
            </a:extLst>
          </p:cNvPr>
          <p:cNvSpPr txBox="1"/>
          <p:nvPr/>
        </p:nvSpPr>
        <p:spPr>
          <a:xfrm>
            <a:off x="3265566" y="5454060"/>
            <a:ext cx="5811740" cy="461665"/>
          </a:xfrm>
          <a:prstGeom prst="rect">
            <a:avLst/>
          </a:prstGeom>
          <a:solidFill>
            <a:schemeClr val="tx1"/>
          </a:solidFill>
        </p:spPr>
        <p:txBody>
          <a:bodyPr wrap="square">
            <a:spAutoFit/>
          </a:bodyPr>
          <a:lstStyle/>
          <a:p>
            <a:pPr lvl="0">
              <a:spcBef>
                <a:spcPts val="600"/>
              </a:spcBef>
              <a:spcAft>
                <a:spcPts val="300"/>
              </a:spcAft>
              <a:tabLst>
                <a:tab pos="215900" algn="l"/>
              </a:tabLst>
            </a:pPr>
            <a:r>
              <a:rPr lang="en-AU" sz="1200" dirty="0" err="1">
                <a:solidFill>
                  <a:schemeClr val="bg1"/>
                </a:solidFill>
                <a:latin typeface="Times New Roman" panose="02020603050405020304" pitchFamily="18" charset="0"/>
                <a:cs typeface="Times New Roman" panose="02020603050405020304" pitchFamily="18" charset="0"/>
              </a:rPr>
              <a:t>Thúc</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đẩy</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cạnh</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tranh</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trong</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các</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ngành</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dịch</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vụ</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thiết</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yếu</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tập</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trung</a:t>
            </a:r>
            <a:r>
              <a:rPr lang="en-AU" sz="1200" dirty="0">
                <a:solidFill>
                  <a:schemeClr val="bg1"/>
                </a:solidFill>
                <a:latin typeface="Times New Roman" panose="02020603050405020304" pitchFamily="18" charset="0"/>
                <a:cs typeface="Times New Roman" panose="02020603050405020304" pitchFamily="18" charset="0"/>
              </a:rPr>
              <a:t> </a:t>
            </a:r>
            <a:r>
              <a:rPr lang="en-AU" sz="1200" dirty="0" err="1">
                <a:solidFill>
                  <a:schemeClr val="bg1"/>
                </a:solidFill>
                <a:latin typeface="Times New Roman" panose="02020603050405020304" pitchFamily="18" charset="0"/>
                <a:cs typeface="Times New Roman" panose="02020603050405020304" pitchFamily="18" charset="0"/>
              </a:rPr>
              <a:t>vào</a:t>
            </a:r>
            <a:r>
              <a:rPr lang="en-AU" sz="1200" dirty="0">
                <a:solidFill>
                  <a:schemeClr val="bg1"/>
                </a:solidFill>
                <a:latin typeface="Times New Roman" panose="02020603050405020304" pitchFamily="18" charset="0"/>
                <a:cs typeface="Times New Roman" panose="02020603050405020304" pitchFamily="18" charset="0"/>
              </a:rPr>
              <a:t> </a:t>
            </a:r>
            <a:r>
              <a:rPr lang="en-AU" sz="1200" b="1" dirty="0" err="1">
                <a:solidFill>
                  <a:schemeClr val="bg1"/>
                </a:solidFill>
                <a:latin typeface="Times New Roman" panose="02020603050405020304" pitchFamily="18" charset="0"/>
                <a:cs typeface="Times New Roman" panose="02020603050405020304" pitchFamily="18" charset="0"/>
              </a:rPr>
              <a:t>ngành</a:t>
            </a:r>
            <a:r>
              <a:rPr lang="en-AU" sz="1200" b="1" dirty="0">
                <a:solidFill>
                  <a:schemeClr val="bg1"/>
                </a:solidFill>
                <a:latin typeface="Times New Roman" panose="02020603050405020304" pitchFamily="18" charset="0"/>
                <a:cs typeface="Times New Roman" panose="02020603050405020304" pitchFamily="18" charset="0"/>
              </a:rPr>
              <a:t> </a:t>
            </a:r>
            <a:r>
              <a:rPr lang="en-AU" sz="1200" b="1" dirty="0" err="1">
                <a:solidFill>
                  <a:schemeClr val="bg1"/>
                </a:solidFill>
                <a:latin typeface="Times New Roman" panose="02020603050405020304" pitchFamily="18" charset="0"/>
                <a:cs typeface="Times New Roman" panose="02020603050405020304" pitchFamily="18" charset="0"/>
              </a:rPr>
              <a:t>viễn</a:t>
            </a:r>
            <a:r>
              <a:rPr lang="en-AU" sz="1200" b="1" dirty="0">
                <a:solidFill>
                  <a:schemeClr val="bg1"/>
                </a:solidFill>
                <a:latin typeface="Times New Roman" panose="02020603050405020304" pitchFamily="18" charset="0"/>
                <a:cs typeface="Times New Roman" panose="02020603050405020304" pitchFamily="18" charset="0"/>
              </a:rPr>
              <a:t> </a:t>
            </a:r>
            <a:r>
              <a:rPr lang="en-AU" sz="1200" b="1" dirty="0" err="1">
                <a:solidFill>
                  <a:schemeClr val="bg1"/>
                </a:solidFill>
                <a:latin typeface="Times New Roman" panose="02020603050405020304" pitchFamily="18" charset="0"/>
                <a:cs typeface="Times New Roman" panose="02020603050405020304" pitchFamily="18" charset="0"/>
              </a:rPr>
              <a:t>thông</a:t>
            </a:r>
            <a:r>
              <a:rPr lang="en-AU" sz="1200" b="1" dirty="0">
                <a:solidFill>
                  <a:schemeClr val="bg1"/>
                </a:solidFill>
                <a:latin typeface="Times New Roman" panose="02020603050405020304" pitchFamily="18" charset="0"/>
                <a:cs typeface="Times New Roman" panose="02020603050405020304" pitchFamily="18" charset="0"/>
              </a:rPr>
              <a:t>, </a:t>
            </a:r>
            <a:r>
              <a:rPr lang="en-AU" sz="1200" b="1" dirty="0" err="1">
                <a:solidFill>
                  <a:schemeClr val="bg1"/>
                </a:solidFill>
                <a:latin typeface="Times New Roman" panose="02020603050405020304" pitchFamily="18" charset="0"/>
                <a:cs typeface="Times New Roman" panose="02020603050405020304" pitchFamily="18" charset="0"/>
              </a:rPr>
              <a:t>điện</a:t>
            </a:r>
            <a:r>
              <a:rPr lang="en-AU" sz="1200" b="1" dirty="0">
                <a:solidFill>
                  <a:schemeClr val="bg1"/>
                </a:solidFill>
                <a:latin typeface="Times New Roman" panose="02020603050405020304" pitchFamily="18" charset="0"/>
                <a:cs typeface="Times New Roman" panose="02020603050405020304" pitchFamily="18" charset="0"/>
              </a:rPr>
              <a:t>, gas </a:t>
            </a:r>
            <a:r>
              <a:rPr lang="en-AU" sz="1200" b="1" dirty="0" err="1">
                <a:solidFill>
                  <a:schemeClr val="bg1"/>
                </a:solidFill>
                <a:latin typeface="Times New Roman" panose="02020603050405020304" pitchFamily="18" charset="0"/>
                <a:cs typeface="Times New Roman" panose="02020603050405020304" pitchFamily="18" charset="0"/>
              </a:rPr>
              <a:t>và</a:t>
            </a:r>
            <a:r>
              <a:rPr lang="en-AU" sz="1200" b="1" dirty="0">
                <a:solidFill>
                  <a:schemeClr val="bg1"/>
                </a:solidFill>
                <a:latin typeface="Times New Roman" panose="02020603050405020304" pitchFamily="18" charset="0"/>
                <a:cs typeface="Times New Roman" panose="02020603050405020304" pitchFamily="18" charset="0"/>
              </a:rPr>
              <a:t> </a:t>
            </a:r>
            <a:r>
              <a:rPr lang="en-AU" sz="1200" b="1" dirty="0" err="1">
                <a:solidFill>
                  <a:schemeClr val="bg1"/>
                </a:solidFill>
                <a:latin typeface="Times New Roman" panose="02020603050405020304" pitchFamily="18" charset="0"/>
                <a:cs typeface="Times New Roman" panose="02020603050405020304" pitchFamily="18" charset="0"/>
              </a:rPr>
              <a:t>dịch</a:t>
            </a:r>
            <a:r>
              <a:rPr lang="en-AU" sz="1200" b="1" dirty="0">
                <a:solidFill>
                  <a:schemeClr val="bg1"/>
                </a:solidFill>
                <a:latin typeface="Times New Roman" panose="02020603050405020304" pitchFamily="18" charset="0"/>
                <a:cs typeface="Times New Roman" panose="02020603050405020304" pitchFamily="18" charset="0"/>
              </a:rPr>
              <a:t> </a:t>
            </a:r>
            <a:r>
              <a:rPr lang="en-AU" sz="1200" b="1" dirty="0" err="1">
                <a:solidFill>
                  <a:schemeClr val="bg1"/>
                </a:solidFill>
                <a:latin typeface="Times New Roman" panose="02020603050405020304" pitchFamily="18" charset="0"/>
                <a:cs typeface="Times New Roman" panose="02020603050405020304" pitchFamily="18" charset="0"/>
              </a:rPr>
              <a:t>vụ</a:t>
            </a:r>
            <a:r>
              <a:rPr lang="en-AU" sz="1200" b="1" dirty="0">
                <a:solidFill>
                  <a:schemeClr val="bg1"/>
                </a:solidFill>
                <a:latin typeface="Times New Roman" panose="02020603050405020304" pitchFamily="18" charset="0"/>
                <a:cs typeface="Times New Roman" panose="02020603050405020304" pitchFamily="18" charset="0"/>
              </a:rPr>
              <a:t> </a:t>
            </a:r>
            <a:r>
              <a:rPr lang="en-AU" sz="1200" b="1" dirty="0" err="1">
                <a:solidFill>
                  <a:schemeClr val="bg1"/>
                </a:solidFill>
                <a:latin typeface="Times New Roman" panose="02020603050405020304" pitchFamily="18" charset="0"/>
                <a:cs typeface="Times New Roman" panose="02020603050405020304" pitchFamily="18" charset="0"/>
              </a:rPr>
              <a:t>tài</a:t>
            </a:r>
            <a:r>
              <a:rPr lang="en-AU" sz="1200" b="1" dirty="0">
                <a:solidFill>
                  <a:schemeClr val="bg1"/>
                </a:solidFill>
                <a:latin typeface="Times New Roman" panose="02020603050405020304" pitchFamily="18" charset="0"/>
                <a:cs typeface="Times New Roman" panose="02020603050405020304" pitchFamily="18" charset="0"/>
              </a:rPr>
              <a:t> </a:t>
            </a:r>
            <a:r>
              <a:rPr lang="en-AU" sz="1200" b="1" dirty="0" err="1">
                <a:solidFill>
                  <a:schemeClr val="bg1"/>
                </a:solidFill>
                <a:latin typeface="Times New Roman" panose="02020603050405020304" pitchFamily="18" charset="0"/>
                <a:cs typeface="Times New Roman" panose="02020603050405020304" pitchFamily="18" charset="0"/>
              </a:rPr>
              <a:t>chính</a:t>
            </a:r>
            <a:endParaRPr lang="en-AU"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6004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FCC91F-5212-1249-E2DE-3A750582F143}"/>
              </a:ext>
            </a:extLst>
          </p:cNvPr>
          <p:cNvSpPr>
            <a:spLocks noGrp="1"/>
          </p:cNvSpPr>
          <p:nvPr>
            <p:ph type="sldNum" sz="quarter" idx="12"/>
          </p:nvPr>
        </p:nvSpPr>
        <p:spPr/>
        <p:txBody>
          <a:bodyPr/>
          <a:lstStyle/>
          <a:p>
            <a:fld id="{B5E798B7-8D25-B64F-8B34-20C0BE446AFF}" type="slidenum">
              <a:rPr lang="en-US" smtClean="0"/>
              <a:t>33</a:t>
            </a:fld>
            <a:endParaRPr lang="en-US" dirty="0"/>
          </a:p>
        </p:txBody>
      </p:sp>
      <p:sp>
        <p:nvSpPr>
          <p:cNvPr id="4" name="Title 3">
            <a:extLst>
              <a:ext uri="{FF2B5EF4-FFF2-40B4-BE49-F238E27FC236}">
                <a16:creationId xmlns:a16="http://schemas.microsoft.com/office/drawing/2014/main" id="{8DB975F0-C503-29FA-8EC1-218697E00B26}"/>
              </a:ext>
            </a:extLst>
          </p:cNvPr>
          <p:cNvSpPr>
            <a:spLocks noGrp="1"/>
          </p:cNvSpPr>
          <p:nvPr>
            <p:ph type="title"/>
          </p:nvPr>
        </p:nvSpPr>
        <p:spPr>
          <a:xfrm>
            <a:off x="838200" y="407507"/>
            <a:ext cx="9886025" cy="111421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b="1" dirty="0"/>
              <a:t>8 </a:t>
            </a:r>
            <a:r>
              <a:rPr lang="en-AU" b="1" dirty="0" err="1"/>
              <a:t>Nguyên</a:t>
            </a:r>
            <a:r>
              <a:rPr lang="en-AU" b="1" dirty="0"/>
              <a:t> </a:t>
            </a:r>
            <a:r>
              <a:rPr lang="en-AU" b="1" dirty="0" err="1"/>
              <a:t>tắc</a:t>
            </a:r>
            <a:br>
              <a:rPr lang="en-AU" b="1" dirty="0"/>
            </a:br>
            <a:r>
              <a:rPr lang="en-US" sz="2400" dirty="0" err="1">
                <a:solidFill>
                  <a:srgbClr val="342D8C"/>
                </a:solidFill>
                <a:latin typeface="Roboto" panose="02000000000000000000" pitchFamily="2" charset="0"/>
                <a:ea typeface="Roboto" panose="02000000000000000000" pitchFamily="2" charset="0"/>
                <a:cs typeface="+mn-cs"/>
              </a:rPr>
              <a:t>Để</a:t>
            </a:r>
            <a:r>
              <a:rPr lang="en-US" sz="2400" dirty="0">
                <a:solidFill>
                  <a:srgbClr val="342D8C"/>
                </a:solidFill>
                <a:latin typeface="Roboto" panose="02000000000000000000" pitchFamily="2" charset="0"/>
                <a:ea typeface="Roboto" panose="02000000000000000000" pitchFamily="2" charset="0"/>
                <a:cs typeface="+mn-cs"/>
              </a:rPr>
              <a:t> </a:t>
            </a:r>
            <a:r>
              <a:rPr lang="en-US" sz="2400" dirty="0" err="1">
                <a:solidFill>
                  <a:srgbClr val="342D8C"/>
                </a:solidFill>
                <a:latin typeface="Roboto" panose="02000000000000000000" pitchFamily="2" charset="0"/>
                <a:ea typeface="Roboto" panose="02000000000000000000" pitchFamily="2" charset="0"/>
                <a:cs typeface="+mn-cs"/>
              </a:rPr>
              <a:t>có</a:t>
            </a:r>
            <a:r>
              <a:rPr lang="en-US" sz="2400" dirty="0">
                <a:solidFill>
                  <a:srgbClr val="342D8C"/>
                </a:solidFill>
                <a:latin typeface="Roboto" panose="02000000000000000000" pitchFamily="2" charset="0"/>
                <a:ea typeface="Roboto" panose="02000000000000000000" pitchFamily="2" charset="0"/>
                <a:cs typeface="+mn-cs"/>
              </a:rPr>
              <a:t> </a:t>
            </a:r>
            <a:r>
              <a:rPr lang="en-US" sz="2400" dirty="0" err="1">
                <a:solidFill>
                  <a:srgbClr val="342D8C"/>
                </a:solidFill>
                <a:latin typeface="Roboto" panose="02000000000000000000" pitchFamily="2" charset="0"/>
                <a:ea typeface="Roboto" panose="02000000000000000000" pitchFamily="2" charset="0"/>
                <a:cs typeface="+mn-cs"/>
              </a:rPr>
              <a:t>tuyên</a:t>
            </a:r>
            <a:r>
              <a:rPr lang="en-US" sz="2400" dirty="0">
                <a:solidFill>
                  <a:srgbClr val="342D8C"/>
                </a:solidFill>
                <a:latin typeface="Roboto" panose="02000000000000000000" pitchFamily="2" charset="0"/>
                <a:ea typeface="Roboto" panose="02000000000000000000" pitchFamily="2" charset="0"/>
                <a:cs typeface="+mn-cs"/>
              </a:rPr>
              <a:t> </a:t>
            </a:r>
            <a:r>
              <a:rPr lang="en-US" sz="2400" dirty="0" err="1">
                <a:solidFill>
                  <a:srgbClr val="342D8C"/>
                </a:solidFill>
                <a:latin typeface="Roboto" panose="02000000000000000000" pitchFamily="2" charset="0"/>
                <a:ea typeface="Roboto" panose="02000000000000000000" pitchFamily="2" charset="0"/>
                <a:cs typeface="+mn-cs"/>
              </a:rPr>
              <a:t>bố</a:t>
            </a:r>
            <a:r>
              <a:rPr lang="en-US" sz="2400" dirty="0">
                <a:solidFill>
                  <a:srgbClr val="342D8C"/>
                </a:solidFill>
                <a:latin typeface="Roboto" panose="02000000000000000000" pitchFamily="2" charset="0"/>
                <a:ea typeface="Roboto" panose="02000000000000000000" pitchFamily="2" charset="0"/>
                <a:cs typeface="+mn-cs"/>
              </a:rPr>
              <a:t> </a:t>
            </a:r>
            <a:r>
              <a:rPr lang="en-US" sz="2400" dirty="0" err="1">
                <a:solidFill>
                  <a:srgbClr val="342D8C"/>
                </a:solidFill>
                <a:latin typeface="Roboto" panose="02000000000000000000" pitchFamily="2" charset="0"/>
                <a:ea typeface="Roboto" panose="02000000000000000000" pitchFamily="2" charset="0"/>
                <a:cs typeface="+mn-cs"/>
              </a:rPr>
              <a:t>rõ</a:t>
            </a:r>
            <a:r>
              <a:rPr lang="en-US" sz="2400" dirty="0">
                <a:solidFill>
                  <a:srgbClr val="342D8C"/>
                </a:solidFill>
                <a:latin typeface="Roboto" panose="02000000000000000000" pitchFamily="2" charset="0"/>
                <a:ea typeface="Roboto" panose="02000000000000000000" pitchFamily="2" charset="0"/>
                <a:cs typeface="+mn-cs"/>
              </a:rPr>
              <a:t> </a:t>
            </a:r>
            <a:r>
              <a:rPr lang="en-US" sz="2400" dirty="0" err="1">
                <a:solidFill>
                  <a:srgbClr val="342D8C"/>
                </a:solidFill>
                <a:latin typeface="Roboto" panose="02000000000000000000" pitchFamily="2" charset="0"/>
                <a:ea typeface="Roboto" panose="02000000000000000000" pitchFamily="2" charset="0"/>
                <a:cs typeface="+mn-cs"/>
              </a:rPr>
              <a:t>ràng</a:t>
            </a:r>
            <a:r>
              <a:rPr lang="en-US" sz="2400" dirty="0">
                <a:solidFill>
                  <a:srgbClr val="342D8C"/>
                </a:solidFill>
                <a:latin typeface="Roboto" panose="02000000000000000000" pitchFamily="2" charset="0"/>
                <a:ea typeface="Roboto" panose="02000000000000000000" pitchFamily="2" charset="0"/>
                <a:cs typeface="+mn-cs"/>
              </a:rPr>
              <a:t>, </a:t>
            </a:r>
            <a:r>
              <a:rPr lang="en-US" sz="2400" dirty="0" err="1">
                <a:solidFill>
                  <a:srgbClr val="342D8C"/>
                </a:solidFill>
                <a:latin typeface="Roboto" panose="02000000000000000000" pitchFamily="2" charset="0"/>
                <a:ea typeface="Roboto" panose="02000000000000000000" pitchFamily="2" charset="0"/>
                <a:cs typeface="+mn-cs"/>
              </a:rPr>
              <a:t>chính</a:t>
            </a:r>
            <a:r>
              <a:rPr lang="en-US" sz="2400" dirty="0">
                <a:solidFill>
                  <a:srgbClr val="342D8C"/>
                </a:solidFill>
                <a:latin typeface="Roboto" panose="02000000000000000000" pitchFamily="2" charset="0"/>
                <a:ea typeface="Roboto" panose="02000000000000000000" pitchFamily="2" charset="0"/>
                <a:cs typeface="+mn-cs"/>
              </a:rPr>
              <a:t> </a:t>
            </a:r>
            <a:r>
              <a:rPr lang="en-US" sz="2400" dirty="0" err="1">
                <a:solidFill>
                  <a:srgbClr val="342D8C"/>
                </a:solidFill>
                <a:latin typeface="Roboto" panose="02000000000000000000" pitchFamily="2" charset="0"/>
                <a:ea typeface="Roboto" panose="02000000000000000000" pitchFamily="2" charset="0"/>
                <a:cs typeface="+mn-cs"/>
              </a:rPr>
              <a:t>xác</a:t>
            </a:r>
            <a:r>
              <a:rPr lang="en-US" sz="2400" dirty="0">
                <a:solidFill>
                  <a:srgbClr val="342D8C"/>
                </a:solidFill>
                <a:latin typeface="Roboto" panose="02000000000000000000" pitchFamily="2" charset="0"/>
                <a:ea typeface="Roboto" panose="02000000000000000000" pitchFamily="2" charset="0"/>
                <a:cs typeface="+mn-cs"/>
              </a:rPr>
              <a:t> </a:t>
            </a:r>
            <a:r>
              <a:rPr lang="en-US" sz="2400" dirty="0" err="1">
                <a:solidFill>
                  <a:srgbClr val="342D8C"/>
                </a:solidFill>
                <a:latin typeface="Roboto" panose="02000000000000000000" pitchFamily="2" charset="0"/>
                <a:ea typeface="Roboto" panose="02000000000000000000" pitchFamily="2" charset="0"/>
                <a:cs typeface="+mn-cs"/>
              </a:rPr>
              <a:t>và</a:t>
            </a:r>
            <a:r>
              <a:rPr lang="en-US" sz="2400" dirty="0">
                <a:solidFill>
                  <a:srgbClr val="342D8C"/>
                </a:solidFill>
                <a:latin typeface="Roboto" panose="02000000000000000000" pitchFamily="2" charset="0"/>
                <a:ea typeface="Roboto" panose="02000000000000000000" pitchFamily="2" charset="0"/>
                <a:cs typeface="+mn-cs"/>
              </a:rPr>
              <a:t> </a:t>
            </a:r>
            <a:r>
              <a:rPr lang="en-US" sz="2400" dirty="0" err="1">
                <a:solidFill>
                  <a:srgbClr val="342D8C"/>
                </a:solidFill>
                <a:latin typeface="Roboto" panose="02000000000000000000" pitchFamily="2" charset="0"/>
                <a:ea typeface="Roboto" panose="02000000000000000000" pitchFamily="2" charset="0"/>
                <a:cs typeface="+mn-cs"/>
              </a:rPr>
              <a:t>đúng</a:t>
            </a:r>
            <a:r>
              <a:rPr lang="en-US" sz="2400" dirty="0">
                <a:solidFill>
                  <a:srgbClr val="342D8C"/>
                </a:solidFill>
                <a:latin typeface="Roboto" panose="02000000000000000000" pitchFamily="2" charset="0"/>
                <a:ea typeface="Roboto" panose="02000000000000000000" pitchFamily="2" charset="0"/>
                <a:cs typeface="+mn-cs"/>
              </a:rPr>
              <a:t> </a:t>
            </a:r>
            <a:r>
              <a:rPr lang="en-US" sz="2400" dirty="0" err="1">
                <a:solidFill>
                  <a:srgbClr val="342D8C"/>
                </a:solidFill>
                <a:latin typeface="Roboto" panose="02000000000000000000" pitchFamily="2" charset="0"/>
                <a:ea typeface="Roboto" panose="02000000000000000000" pitchFamily="2" charset="0"/>
                <a:cs typeface="+mn-cs"/>
              </a:rPr>
              <a:t>sự</a:t>
            </a:r>
            <a:r>
              <a:rPr lang="en-US" sz="2400" dirty="0">
                <a:solidFill>
                  <a:srgbClr val="342D8C"/>
                </a:solidFill>
                <a:latin typeface="Roboto" panose="02000000000000000000" pitchFamily="2" charset="0"/>
                <a:ea typeface="Roboto" panose="02000000000000000000" pitchFamily="2" charset="0"/>
                <a:cs typeface="+mn-cs"/>
              </a:rPr>
              <a:t> </a:t>
            </a:r>
            <a:r>
              <a:rPr lang="en-US" sz="2400" dirty="0" err="1">
                <a:solidFill>
                  <a:srgbClr val="342D8C"/>
                </a:solidFill>
                <a:latin typeface="Roboto" panose="02000000000000000000" pitchFamily="2" charset="0"/>
                <a:ea typeface="Roboto" panose="02000000000000000000" pitchFamily="2" charset="0"/>
                <a:cs typeface="+mn-cs"/>
              </a:rPr>
              <a:t>thật</a:t>
            </a:r>
            <a:r>
              <a:rPr lang="en-US" sz="2400" dirty="0">
                <a:solidFill>
                  <a:srgbClr val="342D8C"/>
                </a:solidFill>
                <a:latin typeface="Roboto" panose="02000000000000000000" pitchFamily="2" charset="0"/>
                <a:ea typeface="Roboto" panose="02000000000000000000" pitchFamily="2" charset="0"/>
                <a:cs typeface="+mn-cs"/>
              </a:rPr>
              <a:t>:</a:t>
            </a:r>
            <a:endParaRPr lang="en-AU" b="1" dirty="0"/>
          </a:p>
        </p:txBody>
      </p:sp>
      <p:graphicFrame>
        <p:nvGraphicFramePr>
          <p:cNvPr id="11" name="Content Placeholder 2">
            <a:extLst>
              <a:ext uri="{FF2B5EF4-FFF2-40B4-BE49-F238E27FC236}">
                <a16:creationId xmlns:a16="http://schemas.microsoft.com/office/drawing/2014/main" id="{BE4B1339-4696-4E72-5255-157F75773C0B}"/>
              </a:ext>
            </a:extLst>
          </p:cNvPr>
          <p:cNvGraphicFramePr>
            <a:graphicFrameLocks/>
          </p:cNvGraphicFramePr>
          <p:nvPr>
            <p:extLst>
              <p:ext uri="{D42A27DB-BD31-4B8C-83A1-F6EECF244321}">
                <p14:modId xmlns:p14="http://schemas.microsoft.com/office/powerpoint/2010/main" val="765429350"/>
              </p:ext>
            </p:extLst>
          </p:nvPr>
        </p:nvGraphicFramePr>
        <p:xfrm>
          <a:off x="2304736" y="1600006"/>
          <a:ext cx="7582528" cy="4484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1520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880B-7F3C-B477-E26E-0E01417DAC7C}"/>
              </a:ext>
            </a:extLst>
          </p:cNvPr>
          <p:cNvSpPr>
            <a:spLocks noGrp="1"/>
          </p:cNvSpPr>
          <p:nvPr>
            <p:ph type="title"/>
          </p:nvPr>
        </p:nvSpPr>
        <p:spPr/>
        <p:txBody>
          <a:bodyPr/>
          <a:lstStyle/>
          <a:p>
            <a:r>
              <a:rPr lang="en-US" dirty="0" err="1"/>
              <a:t>Hoạt</a:t>
            </a:r>
            <a:r>
              <a:rPr lang="en-US" dirty="0"/>
              <a:t> </a:t>
            </a:r>
            <a:r>
              <a:rPr lang="en-US" dirty="0" err="1"/>
              <a:t>động</a:t>
            </a:r>
            <a:r>
              <a:rPr lang="en-US" dirty="0"/>
              <a:t> </a:t>
            </a:r>
            <a:r>
              <a:rPr lang="en-US" dirty="0" err="1"/>
              <a:t>thực</a:t>
            </a:r>
            <a:r>
              <a:rPr lang="en-US" dirty="0"/>
              <a:t> </a:t>
            </a:r>
            <a:r>
              <a:rPr lang="en-US" dirty="0" err="1"/>
              <a:t>thi</a:t>
            </a:r>
            <a:r>
              <a:rPr lang="en-US" dirty="0"/>
              <a:t> ACCC </a:t>
            </a:r>
            <a:r>
              <a:rPr lang="en-US" dirty="0" err="1"/>
              <a:t>trong</a:t>
            </a:r>
            <a:r>
              <a:rPr lang="en-US" dirty="0"/>
              <a:t> </a:t>
            </a:r>
            <a:r>
              <a:rPr lang="en-US" dirty="0" err="1"/>
              <a:t>thời</a:t>
            </a:r>
            <a:r>
              <a:rPr lang="en-US" dirty="0"/>
              <a:t> </a:t>
            </a:r>
            <a:r>
              <a:rPr lang="en-US" dirty="0" err="1"/>
              <a:t>gian</a:t>
            </a:r>
            <a:r>
              <a:rPr lang="en-US" dirty="0"/>
              <a:t> </a:t>
            </a:r>
            <a:r>
              <a:rPr lang="en-US" dirty="0" err="1"/>
              <a:t>gần</a:t>
            </a:r>
            <a:r>
              <a:rPr lang="en-US" dirty="0"/>
              <a:t> </a:t>
            </a:r>
            <a:r>
              <a:rPr lang="en-US" dirty="0" err="1"/>
              <a:t>đây</a:t>
            </a:r>
            <a:r>
              <a:rPr lang="en-US" dirty="0"/>
              <a:t> – Moo Premium Foods</a:t>
            </a:r>
            <a:endParaRPr lang="en-AU" dirty="0"/>
          </a:p>
        </p:txBody>
      </p:sp>
      <p:sp>
        <p:nvSpPr>
          <p:cNvPr id="3" name="Content Placeholder 2">
            <a:extLst>
              <a:ext uri="{FF2B5EF4-FFF2-40B4-BE49-F238E27FC236}">
                <a16:creationId xmlns:a16="http://schemas.microsoft.com/office/drawing/2014/main" id="{15C6B2BA-73D5-E417-4F78-27BD875F7200}"/>
              </a:ext>
            </a:extLst>
          </p:cNvPr>
          <p:cNvSpPr>
            <a:spLocks noGrp="1"/>
          </p:cNvSpPr>
          <p:nvPr>
            <p:ph sz="half"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0" i="0" dirty="0">
                <a:solidFill>
                  <a:srgbClr val="FFFFFF"/>
                </a:solidFill>
                <a:effectLst/>
                <a:latin typeface="Bitter" pitchFamily="2" charset="0"/>
              </a:rPr>
              <a:t>after ACCC investigates 'ocean plastic' claims</a:t>
            </a:r>
          </a:p>
          <a:p>
            <a:pPr marL="0" indent="0">
              <a:buNone/>
            </a:pPr>
            <a:endParaRPr lang="en-US" dirty="0"/>
          </a:p>
        </p:txBody>
      </p:sp>
      <p:pic>
        <p:nvPicPr>
          <p:cNvPr id="5" name="Picture 4" descr="A lemon and yogurt on a table&#10;&#10;Description automatically generated">
            <a:extLst>
              <a:ext uri="{FF2B5EF4-FFF2-40B4-BE49-F238E27FC236}">
                <a16:creationId xmlns:a16="http://schemas.microsoft.com/office/drawing/2014/main" id="{15ECB755-179A-61C0-D2FC-262020092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559" y="1603513"/>
            <a:ext cx="3018449" cy="2210864"/>
          </a:xfrm>
          <a:prstGeom prst="rect">
            <a:avLst/>
          </a:prstGeom>
        </p:spPr>
      </p:pic>
      <p:sp>
        <p:nvSpPr>
          <p:cNvPr id="8" name="Slide Number Placeholder 2">
            <a:extLst>
              <a:ext uri="{FF2B5EF4-FFF2-40B4-BE49-F238E27FC236}">
                <a16:creationId xmlns:a16="http://schemas.microsoft.com/office/drawing/2014/main" id="{7868317D-B15B-D806-7FF0-DEE1CB71ECF5}"/>
              </a:ext>
            </a:extLst>
          </p:cNvPr>
          <p:cNvSpPr>
            <a:spLocks noGrp="1"/>
          </p:cNvSpPr>
          <p:nvPr>
            <p:ph type="sldNum" sz="quarter" idx="12"/>
          </p:nvPr>
        </p:nvSpPr>
        <p:spPr>
          <a:xfrm>
            <a:off x="838201" y="6162548"/>
            <a:ext cx="388716" cy="367200"/>
          </a:xfrm>
        </p:spPr>
        <p:txBody>
          <a:bodyPr anchor="ctr">
            <a:normAutofit/>
          </a:bodyPr>
          <a:lstStyle/>
          <a:p>
            <a:pPr>
              <a:spcAft>
                <a:spcPts val="600"/>
              </a:spcAft>
            </a:pPr>
            <a:fld id="{B5E798B7-8D25-B64F-8B34-20C0BE446AFF}" type="slidenum">
              <a:rPr lang="en-US" smtClean="0"/>
              <a:pPr>
                <a:spcAft>
                  <a:spcPts val="600"/>
                </a:spcAft>
              </a:pPr>
              <a:t>34</a:t>
            </a:fld>
            <a:endParaRPr lang="en-US"/>
          </a:p>
        </p:txBody>
      </p:sp>
      <p:sp>
        <p:nvSpPr>
          <p:cNvPr id="11" name="TextBox 10">
            <a:extLst>
              <a:ext uri="{FF2B5EF4-FFF2-40B4-BE49-F238E27FC236}">
                <a16:creationId xmlns:a16="http://schemas.microsoft.com/office/drawing/2014/main" id="{8B1928AD-59AE-DA91-F63D-86CE0796473F}"/>
              </a:ext>
            </a:extLst>
          </p:cNvPr>
          <p:cNvSpPr txBox="1"/>
          <p:nvPr/>
        </p:nvSpPr>
        <p:spPr>
          <a:xfrm>
            <a:off x="6214159" y="1164481"/>
            <a:ext cx="4967647" cy="5078313"/>
          </a:xfrm>
          <a:prstGeom prst="rect">
            <a:avLst/>
          </a:prstGeom>
          <a:noFill/>
        </p:spPr>
        <p:txBody>
          <a:bodyPr wrap="square" rtlCol="0">
            <a:spAutoFit/>
          </a:bodyPr>
          <a:lstStyle/>
          <a:p>
            <a:pPr marL="285750" indent="-285750">
              <a:buFont typeface="Arial" panose="020B0604020202020204" pitchFamily="34" charset="0"/>
              <a:buChar char="•"/>
            </a:pPr>
            <a:r>
              <a:rPr lang="en-US" dirty="0" err="1">
                <a:solidFill>
                  <a:srgbClr val="373737"/>
                </a:solidFill>
                <a:latin typeface="Roboto" panose="02000000000000000000" pitchFamily="2" charset="0"/>
              </a:rPr>
              <a:t>Công</a:t>
            </a:r>
            <a:r>
              <a:rPr lang="en-US" dirty="0">
                <a:solidFill>
                  <a:srgbClr val="373737"/>
                </a:solidFill>
                <a:latin typeface="Roboto" panose="02000000000000000000" pitchFamily="2" charset="0"/>
              </a:rPr>
              <a:t> ty Moo </a:t>
            </a:r>
            <a:r>
              <a:rPr lang="en-US" dirty="0" err="1">
                <a:solidFill>
                  <a:srgbClr val="373737"/>
                </a:solidFill>
                <a:latin typeface="Roboto" panose="02000000000000000000" pitchFamily="2" charset="0"/>
              </a:rPr>
              <a:t>tuyên</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bố</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rằng</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hộp</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nhựa</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được</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làm</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từ</a:t>
            </a:r>
            <a:r>
              <a:rPr lang="en-US" dirty="0">
                <a:solidFill>
                  <a:srgbClr val="373737"/>
                </a:solidFill>
                <a:latin typeface="Roboto" panose="02000000000000000000" pitchFamily="2" charset="0"/>
              </a:rPr>
              <a:t> ‘100% </a:t>
            </a:r>
            <a:r>
              <a:rPr lang="en-US" dirty="0" err="1">
                <a:solidFill>
                  <a:srgbClr val="373737"/>
                </a:solidFill>
                <a:latin typeface="Roboto" panose="02000000000000000000" pitchFamily="2" charset="0"/>
              </a:rPr>
              <a:t>nguyên</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liệu</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nhựa</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đại</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dương</a:t>
            </a:r>
            <a:r>
              <a:rPr lang="en-US" dirty="0">
                <a:solidFill>
                  <a:srgbClr val="373737"/>
                </a:solidFill>
                <a:latin typeface="Roboto" panose="02000000000000000000" pitchFamily="2" charset="0"/>
              </a:rPr>
              <a:t>’</a:t>
            </a:r>
            <a:endParaRPr lang="en-US" b="0" i="0" dirty="0">
              <a:solidFill>
                <a:srgbClr val="373737"/>
              </a:solidFill>
              <a:effectLst/>
              <a:latin typeface="Roboto" panose="02000000000000000000" pitchFamily="2" charset="0"/>
            </a:endParaRPr>
          </a:p>
          <a:p>
            <a:pPr marL="285750" indent="-285750" algn="l">
              <a:buFont typeface="Arial" panose="020B0604020202020204" pitchFamily="34" charset="0"/>
              <a:buChar char="•"/>
            </a:pPr>
            <a:r>
              <a:rPr lang="en-US" b="0" i="0" dirty="0">
                <a:solidFill>
                  <a:srgbClr val="373737"/>
                </a:solidFill>
                <a:effectLst/>
                <a:latin typeface="Roboto" panose="02000000000000000000" pitchFamily="2" charset="0"/>
              </a:rPr>
              <a:t>Sau </a:t>
            </a:r>
            <a:r>
              <a:rPr lang="en-US" b="0" i="0" dirty="0" err="1">
                <a:solidFill>
                  <a:srgbClr val="373737"/>
                </a:solidFill>
                <a:effectLst/>
                <a:latin typeface="Roboto" panose="02000000000000000000" pitchFamily="2" charset="0"/>
              </a:rPr>
              <a:t>khi</a:t>
            </a:r>
            <a:r>
              <a:rPr lang="en-US" b="0" i="0" dirty="0">
                <a:solidFill>
                  <a:srgbClr val="373737"/>
                </a:solidFill>
                <a:effectLst/>
                <a:latin typeface="Roboto" panose="02000000000000000000" pitchFamily="2" charset="0"/>
              </a:rPr>
              <a:t> ACCC </a:t>
            </a:r>
            <a:r>
              <a:rPr lang="en-US" b="0" i="0" dirty="0" err="1">
                <a:solidFill>
                  <a:srgbClr val="373737"/>
                </a:solidFill>
                <a:effectLst/>
                <a:latin typeface="Roboto" panose="02000000000000000000" pitchFamily="2" charset="0"/>
              </a:rPr>
              <a:t>tiến</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hành</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điều</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tra</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về</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thông</a:t>
            </a:r>
            <a:r>
              <a:rPr lang="en-US" b="0" i="0" dirty="0">
                <a:solidFill>
                  <a:srgbClr val="373737"/>
                </a:solidFill>
                <a:effectLst/>
                <a:latin typeface="Roboto" panose="02000000000000000000" pitchFamily="2" charset="0"/>
              </a:rPr>
              <a:t> tin </a:t>
            </a:r>
            <a:r>
              <a:rPr lang="en-US" b="0" i="0" dirty="0" err="1">
                <a:solidFill>
                  <a:srgbClr val="373737"/>
                </a:solidFill>
                <a:effectLst/>
                <a:latin typeface="Roboto" panose="02000000000000000000" pitchFamily="2" charset="0"/>
              </a:rPr>
              <a:t>sản</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phẩm</a:t>
            </a:r>
            <a:r>
              <a:rPr lang="en-US" b="0" i="0" dirty="0">
                <a:solidFill>
                  <a:srgbClr val="373737"/>
                </a:solidFill>
                <a:effectLst/>
                <a:latin typeface="Roboto" panose="02000000000000000000" pitchFamily="2" charset="0"/>
              </a:rPr>
              <a:t> ‘100% </a:t>
            </a:r>
            <a:r>
              <a:rPr lang="en-US" b="0" i="0" dirty="0" err="1">
                <a:solidFill>
                  <a:srgbClr val="373737"/>
                </a:solidFill>
                <a:effectLst/>
                <a:latin typeface="Roboto" panose="02000000000000000000" pitchFamily="2" charset="0"/>
              </a:rPr>
              <a:t>nhựa</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đại</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dương</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được</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thể</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hiện</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trên</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nhẫn</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trang</a:t>
            </a:r>
            <a:r>
              <a:rPr lang="en-US" b="0" i="0" dirty="0">
                <a:solidFill>
                  <a:srgbClr val="373737"/>
                </a:solidFill>
                <a:effectLst/>
                <a:latin typeface="Roboto" panose="02000000000000000000" pitchFamily="2" charset="0"/>
              </a:rPr>
              <a:t> web </a:t>
            </a:r>
            <a:r>
              <a:rPr lang="en-US" b="0" i="0" dirty="0" err="1">
                <a:solidFill>
                  <a:srgbClr val="373737"/>
                </a:solidFill>
                <a:effectLst/>
                <a:latin typeface="Roboto" panose="02000000000000000000" pitchFamily="2" charset="0"/>
              </a:rPr>
              <a:t>và</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các</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trang</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truyền</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thông</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xã</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hội</a:t>
            </a:r>
            <a:r>
              <a:rPr lang="en-US" b="0" i="0" dirty="0">
                <a:solidFill>
                  <a:srgbClr val="373737"/>
                </a:solidFill>
                <a:effectLst/>
                <a:latin typeface="Roboto" panose="02000000000000000000" pitchFamily="2" charset="0"/>
              </a:rPr>
              <a:t>, MOO Premium Foods </a:t>
            </a:r>
            <a:r>
              <a:rPr lang="en-US" b="0" i="0" dirty="0" err="1">
                <a:solidFill>
                  <a:srgbClr val="373737"/>
                </a:solidFill>
                <a:effectLst/>
                <a:latin typeface="Roboto" panose="02000000000000000000" pitchFamily="2" charset="0"/>
              </a:rPr>
              <a:t>đã</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tiến</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hành</a:t>
            </a:r>
            <a:r>
              <a:rPr lang="en-US" b="0" i="0" dirty="0">
                <a:solidFill>
                  <a:srgbClr val="373737"/>
                </a:solidFill>
                <a:effectLst/>
                <a:latin typeface="Roboto" panose="02000000000000000000" pitchFamily="2" charset="0"/>
              </a:rPr>
              <a:t> cam </a:t>
            </a:r>
            <a:r>
              <a:rPr lang="en-US" b="0" i="0" dirty="0" err="1">
                <a:solidFill>
                  <a:srgbClr val="373737"/>
                </a:solidFill>
                <a:effectLst/>
                <a:latin typeface="Roboto" panose="02000000000000000000" pitchFamily="2" charset="0"/>
              </a:rPr>
              <a:t>kết</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với</a:t>
            </a:r>
            <a:r>
              <a:rPr lang="en-US" b="0" i="0" dirty="0">
                <a:solidFill>
                  <a:srgbClr val="373737"/>
                </a:solidFill>
                <a:effectLst/>
                <a:latin typeface="Roboto" panose="02000000000000000000" pitchFamily="2" charset="0"/>
              </a:rPr>
              <a:t> ACCC </a:t>
            </a:r>
            <a:r>
              <a:rPr lang="en-US" b="0" i="0" dirty="0" err="1">
                <a:solidFill>
                  <a:srgbClr val="373737"/>
                </a:solidFill>
                <a:effectLst/>
                <a:latin typeface="Roboto" panose="02000000000000000000" pitchFamily="2" charset="0"/>
              </a:rPr>
              <a:t>với</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sự</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chứng</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kiến</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của</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toà</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án</a:t>
            </a:r>
            <a:r>
              <a:rPr lang="en-US" b="0" i="0" dirty="0">
                <a:solidFill>
                  <a:srgbClr val="373737"/>
                </a:solidFill>
                <a:effectLst/>
                <a:latin typeface="Roboto" panose="02000000000000000000" pitchFamily="2" charset="0"/>
              </a:rPr>
              <a:t> </a:t>
            </a:r>
          </a:p>
          <a:p>
            <a:pPr algn="l"/>
            <a:endParaRPr lang="en-US" b="0" i="0" dirty="0">
              <a:solidFill>
                <a:srgbClr val="373737"/>
              </a:solidFill>
              <a:effectLst/>
              <a:latin typeface="Roboto" panose="02000000000000000000" pitchFamily="2" charset="0"/>
            </a:endParaRPr>
          </a:p>
          <a:p>
            <a:pPr marL="285750" indent="-285750" algn="l">
              <a:buFont typeface="Arial" panose="020B0604020202020204" pitchFamily="34" charset="0"/>
              <a:buChar char="•"/>
            </a:pPr>
            <a:r>
              <a:rPr lang="en-US" b="0" i="0" dirty="0" err="1">
                <a:solidFill>
                  <a:srgbClr val="373737"/>
                </a:solidFill>
                <a:effectLst/>
                <a:latin typeface="Roboto" panose="02000000000000000000" pitchFamily="2" charset="0"/>
              </a:rPr>
              <a:t>Hạt</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nhựa</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được</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sử</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dụng</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trong</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quá</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trình</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sản</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xuất</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hộp</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đựng</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sữa</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chua</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của</a:t>
            </a:r>
            <a:r>
              <a:rPr lang="en-US" b="0" i="0" dirty="0">
                <a:solidFill>
                  <a:srgbClr val="373737"/>
                </a:solidFill>
                <a:effectLst/>
                <a:latin typeface="Roboto" panose="02000000000000000000" pitchFamily="2" charset="0"/>
              </a:rPr>
              <a:t> MOO </a:t>
            </a:r>
            <a:r>
              <a:rPr lang="en-US" b="0" i="0" dirty="0" err="1">
                <a:solidFill>
                  <a:srgbClr val="373737"/>
                </a:solidFill>
                <a:effectLst/>
                <a:latin typeface="Roboto" panose="02000000000000000000" pitchFamily="2" charset="0"/>
              </a:rPr>
              <a:t>được</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thu</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thập</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từ</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khu</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vực</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bờ</a:t>
            </a:r>
            <a:r>
              <a:rPr lang="en-US" b="0" i="0" dirty="0">
                <a:solidFill>
                  <a:srgbClr val="373737"/>
                </a:solidFill>
                <a:effectLst/>
                <a:latin typeface="Roboto" panose="02000000000000000000" pitchFamily="2" charset="0"/>
              </a:rPr>
              <a:t> </a:t>
            </a:r>
            <a:r>
              <a:rPr lang="en-US" b="0" i="0" dirty="0" err="1">
                <a:solidFill>
                  <a:srgbClr val="373737"/>
                </a:solidFill>
                <a:effectLst/>
                <a:latin typeface="Roboto" panose="02000000000000000000" pitchFamily="2" charset="0"/>
              </a:rPr>
              <a:t>biển</a:t>
            </a:r>
            <a:r>
              <a:rPr lang="en-US" b="0" i="0" dirty="0">
                <a:solidFill>
                  <a:srgbClr val="373737"/>
                </a:solidFill>
                <a:effectLst/>
                <a:latin typeface="Roboto" panose="02000000000000000000" pitchFamily="2" charset="0"/>
              </a:rPr>
              <a:t> ở Malaysia,</a:t>
            </a:r>
            <a:r>
              <a:rPr lang="en-US" b="1" i="0" dirty="0">
                <a:solidFill>
                  <a:srgbClr val="373737"/>
                </a:solidFill>
                <a:effectLst/>
                <a:latin typeface="Roboto" panose="02000000000000000000" pitchFamily="2" charset="0"/>
              </a:rPr>
              <a:t> </a:t>
            </a:r>
            <a:r>
              <a:rPr lang="en-US" b="1" i="0" dirty="0" err="1">
                <a:solidFill>
                  <a:srgbClr val="373737"/>
                </a:solidFill>
                <a:effectLst/>
                <a:latin typeface="Roboto" panose="02000000000000000000" pitchFamily="2" charset="0"/>
              </a:rPr>
              <a:t>không</a:t>
            </a:r>
            <a:r>
              <a:rPr lang="en-US" b="1" i="0" dirty="0">
                <a:solidFill>
                  <a:srgbClr val="373737"/>
                </a:solidFill>
                <a:effectLst/>
                <a:latin typeface="Roboto" panose="02000000000000000000" pitchFamily="2" charset="0"/>
              </a:rPr>
              <a:t> </a:t>
            </a:r>
            <a:r>
              <a:rPr lang="en-US" b="1" i="0" dirty="0" err="1">
                <a:solidFill>
                  <a:srgbClr val="373737"/>
                </a:solidFill>
                <a:effectLst/>
                <a:latin typeface="Roboto" panose="02000000000000000000" pitchFamily="2" charset="0"/>
              </a:rPr>
              <a:t>phải</a:t>
            </a:r>
            <a:r>
              <a:rPr lang="en-US" b="1" i="0" dirty="0">
                <a:solidFill>
                  <a:srgbClr val="373737"/>
                </a:solidFill>
                <a:effectLst/>
                <a:latin typeface="Roboto" panose="02000000000000000000" pitchFamily="2" charset="0"/>
              </a:rPr>
              <a:t> </a:t>
            </a:r>
            <a:r>
              <a:rPr lang="en-US" b="1" i="0" dirty="0" err="1">
                <a:solidFill>
                  <a:srgbClr val="373737"/>
                </a:solidFill>
                <a:effectLst/>
                <a:latin typeface="Roboto" panose="02000000000000000000" pitchFamily="2" charset="0"/>
              </a:rPr>
              <a:t>trực</a:t>
            </a:r>
            <a:r>
              <a:rPr lang="en-US" b="1" i="0" dirty="0">
                <a:solidFill>
                  <a:srgbClr val="373737"/>
                </a:solidFill>
                <a:effectLst/>
                <a:latin typeface="Roboto" panose="02000000000000000000" pitchFamily="2" charset="0"/>
              </a:rPr>
              <a:t> </a:t>
            </a:r>
            <a:r>
              <a:rPr lang="en-US" b="1" i="0" dirty="0" err="1">
                <a:solidFill>
                  <a:srgbClr val="373737"/>
                </a:solidFill>
                <a:effectLst/>
                <a:latin typeface="Roboto" panose="02000000000000000000" pitchFamily="2" charset="0"/>
              </a:rPr>
              <a:t>tiếp</a:t>
            </a:r>
            <a:r>
              <a:rPr lang="en-US" b="1" i="0" dirty="0">
                <a:solidFill>
                  <a:srgbClr val="373737"/>
                </a:solidFill>
                <a:effectLst/>
                <a:latin typeface="Roboto" panose="02000000000000000000" pitchFamily="2" charset="0"/>
              </a:rPr>
              <a:t> </a:t>
            </a:r>
            <a:r>
              <a:rPr lang="en-US" b="1" i="0" dirty="0" err="1">
                <a:solidFill>
                  <a:srgbClr val="373737"/>
                </a:solidFill>
                <a:effectLst/>
                <a:latin typeface="Roboto" panose="02000000000000000000" pitchFamily="2" charset="0"/>
              </a:rPr>
              <a:t>từ</a:t>
            </a:r>
            <a:r>
              <a:rPr lang="en-US" b="1" i="0" dirty="0">
                <a:solidFill>
                  <a:srgbClr val="373737"/>
                </a:solidFill>
                <a:effectLst/>
                <a:latin typeface="Roboto" panose="02000000000000000000" pitchFamily="2" charset="0"/>
              </a:rPr>
              <a:t> </a:t>
            </a:r>
            <a:r>
              <a:rPr lang="en-US" b="1" i="0" dirty="0" err="1">
                <a:solidFill>
                  <a:srgbClr val="373737"/>
                </a:solidFill>
                <a:effectLst/>
                <a:latin typeface="Roboto" panose="02000000000000000000" pitchFamily="2" charset="0"/>
              </a:rPr>
              <a:t>đại</a:t>
            </a:r>
            <a:r>
              <a:rPr lang="en-US" b="1" i="0" dirty="0">
                <a:solidFill>
                  <a:srgbClr val="373737"/>
                </a:solidFill>
                <a:effectLst/>
                <a:latin typeface="Roboto" panose="02000000000000000000" pitchFamily="2" charset="0"/>
              </a:rPr>
              <a:t> </a:t>
            </a:r>
            <a:r>
              <a:rPr lang="en-US" b="1" i="0" dirty="0" err="1">
                <a:solidFill>
                  <a:srgbClr val="373737"/>
                </a:solidFill>
                <a:effectLst/>
                <a:latin typeface="Roboto" panose="02000000000000000000" pitchFamily="2" charset="0"/>
              </a:rPr>
              <a:t>dương</a:t>
            </a:r>
            <a:r>
              <a:rPr lang="en-US" b="1" i="0" dirty="0">
                <a:solidFill>
                  <a:srgbClr val="373737"/>
                </a:solidFill>
                <a:effectLst/>
                <a:latin typeface="Roboto" panose="02000000000000000000" pitchFamily="2" charset="0"/>
              </a:rPr>
              <a:t> </a:t>
            </a:r>
          </a:p>
          <a:p>
            <a:pPr algn="l"/>
            <a:endParaRPr lang="en-US" dirty="0">
              <a:solidFill>
                <a:srgbClr val="373737"/>
              </a:solidFill>
              <a:latin typeface="Roboto" panose="02000000000000000000" pitchFamily="2" charset="0"/>
            </a:endParaRPr>
          </a:p>
          <a:p>
            <a:pPr marL="285750" indent="-285750" algn="l">
              <a:buFont typeface="Arial" panose="020B0604020202020204" pitchFamily="34" charset="0"/>
              <a:buChar char="•"/>
            </a:pPr>
            <a:r>
              <a:rPr lang="en-US" b="0" i="0" dirty="0">
                <a:solidFill>
                  <a:srgbClr val="373737"/>
                </a:solidFill>
                <a:effectLst/>
                <a:latin typeface="Roboto" panose="02000000000000000000" pitchFamily="2" charset="0"/>
              </a:rPr>
              <a:t>MOO </a:t>
            </a:r>
            <a:r>
              <a:rPr lang="en-US" dirty="0" err="1">
                <a:solidFill>
                  <a:srgbClr val="373737"/>
                </a:solidFill>
                <a:latin typeface="Roboto" panose="02000000000000000000" pitchFamily="2" charset="0"/>
              </a:rPr>
              <a:t>đã</a:t>
            </a:r>
            <a:r>
              <a:rPr lang="en-US" dirty="0">
                <a:solidFill>
                  <a:srgbClr val="373737"/>
                </a:solidFill>
                <a:latin typeface="Roboto" panose="02000000000000000000" pitchFamily="2" charset="0"/>
              </a:rPr>
              <a:t> cam </a:t>
            </a:r>
            <a:r>
              <a:rPr lang="en-US" dirty="0" err="1">
                <a:solidFill>
                  <a:srgbClr val="373737"/>
                </a:solidFill>
                <a:latin typeface="Roboto" panose="02000000000000000000" pitchFamily="2" charset="0"/>
              </a:rPr>
              <a:t>kết</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loại</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bỏ</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thông</a:t>
            </a:r>
            <a:r>
              <a:rPr lang="en-US" dirty="0">
                <a:solidFill>
                  <a:srgbClr val="373737"/>
                </a:solidFill>
                <a:latin typeface="Roboto" panose="02000000000000000000" pitchFamily="2" charset="0"/>
              </a:rPr>
              <a:t> tin ‘</a:t>
            </a:r>
            <a:r>
              <a:rPr lang="en-US" dirty="0" err="1">
                <a:solidFill>
                  <a:srgbClr val="373737"/>
                </a:solidFill>
                <a:latin typeface="Roboto" panose="02000000000000000000" pitchFamily="2" charset="0"/>
              </a:rPr>
              <a:t>nhựa</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đại</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dương</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và</a:t>
            </a:r>
            <a:r>
              <a:rPr lang="en-US" dirty="0">
                <a:solidFill>
                  <a:srgbClr val="373737"/>
                </a:solidFill>
                <a:latin typeface="Roboto" panose="02000000000000000000" pitchFamily="2" charset="0"/>
              </a:rPr>
              <a:t> cam </a:t>
            </a:r>
            <a:r>
              <a:rPr lang="en-US" dirty="0" err="1">
                <a:solidFill>
                  <a:srgbClr val="373737"/>
                </a:solidFill>
                <a:latin typeface="Roboto" panose="02000000000000000000" pitchFamily="2" charset="0"/>
              </a:rPr>
              <a:t>kết</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đăng</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các</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thông</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báo</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xác</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thực</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trên</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trang</a:t>
            </a:r>
            <a:r>
              <a:rPr lang="en-US" dirty="0">
                <a:solidFill>
                  <a:srgbClr val="373737"/>
                </a:solidFill>
                <a:latin typeface="Roboto" panose="02000000000000000000" pitchFamily="2" charset="0"/>
              </a:rPr>
              <a:t> web </a:t>
            </a:r>
            <a:r>
              <a:rPr lang="en-US" dirty="0" err="1">
                <a:solidFill>
                  <a:srgbClr val="373737"/>
                </a:solidFill>
                <a:latin typeface="Roboto" panose="02000000000000000000" pitchFamily="2" charset="0"/>
              </a:rPr>
              <a:t>và</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nền</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tảng</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truyền</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thông</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xã</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hội</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của</a:t>
            </a:r>
            <a:r>
              <a:rPr lang="en-US" dirty="0">
                <a:solidFill>
                  <a:srgbClr val="373737"/>
                </a:solidFill>
                <a:latin typeface="Roboto" panose="02000000000000000000" pitchFamily="2" charset="0"/>
              </a:rPr>
              <a:t> </a:t>
            </a:r>
            <a:r>
              <a:rPr lang="en-US" dirty="0" err="1">
                <a:solidFill>
                  <a:srgbClr val="373737"/>
                </a:solidFill>
                <a:latin typeface="Roboto" panose="02000000000000000000" pitchFamily="2" charset="0"/>
              </a:rPr>
              <a:t>Công</a:t>
            </a:r>
            <a:r>
              <a:rPr lang="en-US" dirty="0">
                <a:solidFill>
                  <a:srgbClr val="373737"/>
                </a:solidFill>
                <a:latin typeface="Roboto" panose="02000000000000000000" pitchFamily="2" charset="0"/>
              </a:rPr>
              <a:t> ty</a:t>
            </a:r>
          </a:p>
        </p:txBody>
      </p:sp>
    </p:spTree>
    <p:extLst>
      <p:ext uri="{BB962C8B-B14F-4D97-AF65-F5344CB8AC3E}">
        <p14:creationId xmlns:p14="http://schemas.microsoft.com/office/powerpoint/2010/main" val="1443811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E936DC-FAAB-6FF7-FB3C-3047D75773D0}"/>
              </a:ext>
            </a:extLst>
          </p:cNvPr>
          <p:cNvSpPr>
            <a:spLocks noGrp="1"/>
          </p:cNvSpPr>
          <p:nvPr>
            <p:ph type="ctrTitle"/>
          </p:nvPr>
        </p:nvSpPr>
        <p:spPr>
          <a:xfrm>
            <a:off x="828000" y="2107096"/>
            <a:ext cx="8142514" cy="2382343"/>
          </a:xfrm>
        </p:spPr>
        <p:txBody>
          <a:bodyPr anchor="b">
            <a:normAutofit fontScale="90000"/>
          </a:bodyPr>
          <a:lstStyle/>
          <a:p>
            <a:br>
              <a:rPr lang="en-AU" dirty="0"/>
            </a:br>
            <a:r>
              <a:rPr lang="en-AU" dirty="0"/>
              <a:t>Xin </a:t>
            </a:r>
            <a:r>
              <a:rPr lang="en-AU" dirty="0" err="1"/>
              <a:t>cảm</a:t>
            </a:r>
            <a:r>
              <a:rPr lang="en-AU" dirty="0"/>
              <a:t> </a:t>
            </a:r>
            <a:r>
              <a:rPr lang="en-AU" dirty="0" err="1"/>
              <a:t>ơn</a:t>
            </a:r>
            <a:r>
              <a:rPr lang="en-AU" dirty="0"/>
              <a:t>!</a:t>
            </a:r>
            <a:br>
              <a:rPr lang="en-AU" dirty="0"/>
            </a:br>
            <a:br>
              <a:rPr lang="en-AU" dirty="0"/>
            </a:br>
            <a:r>
              <a:rPr lang="en-AU" dirty="0" err="1"/>
              <a:t>Bạn</a:t>
            </a:r>
            <a:r>
              <a:rPr lang="en-AU" dirty="0"/>
              <a:t> </a:t>
            </a:r>
            <a:r>
              <a:rPr lang="en-AU" dirty="0" err="1"/>
              <a:t>có</a:t>
            </a:r>
            <a:r>
              <a:rPr lang="en-AU" dirty="0"/>
              <a:t> </a:t>
            </a:r>
            <a:r>
              <a:rPr lang="en-AU" dirty="0" err="1"/>
              <a:t>câu</a:t>
            </a:r>
            <a:r>
              <a:rPr lang="en-AU" dirty="0"/>
              <a:t> </a:t>
            </a:r>
            <a:r>
              <a:rPr lang="en-AU" dirty="0" err="1"/>
              <a:t>hỏi</a:t>
            </a:r>
            <a:r>
              <a:rPr lang="en-AU" dirty="0"/>
              <a:t> </a:t>
            </a:r>
            <a:r>
              <a:rPr lang="en-AU" dirty="0" err="1"/>
              <a:t>nào</a:t>
            </a:r>
            <a:r>
              <a:rPr lang="en-AU" dirty="0"/>
              <a:t> </a:t>
            </a:r>
            <a:r>
              <a:rPr lang="en-AU" dirty="0" err="1"/>
              <a:t>không</a:t>
            </a:r>
            <a:r>
              <a:rPr lang="en-AU" dirty="0"/>
              <a:t>?</a:t>
            </a:r>
          </a:p>
        </p:txBody>
      </p:sp>
    </p:spTree>
    <p:extLst>
      <p:ext uri="{BB962C8B-B14F-4D97-AF65-F5344CB8AC3E}">
        <p14:creationId xmlns:p14="http://schemas.microsoft.com/office/powerpoint/2010/main" val="545793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72A2C-A61C-6267-6C74-A53761448481}"/>
              </a:ext>
            </a:extLst>
          </p:cNvPr>
          <p:cNvSpPr>
            <a:spLocks noGrp="1"/>
          </p:cNvSpPr>
          <p:nvPr>
            <p:ph type="title"/>
          </p:nvPr>
        </p:nvSpPr>
        <p:spPr>
          <a:xfrm>
            <a:off x="624417" y="407507"/>
            <a:ext cx="10515600" cy="1114218"/>
          </a:xfrm>
        </p:spPr>
        <p:txBody>
          <a:bodyPr/>
          <a:lstStyle/>
          <a:p>
            <a:r>
              <a:rPr lang="en-AU" b="1" dirty="0"/>
              <a:t>Nh</a:t>
            </a:r>
            <a:r>
              <a:rPr lang="en-US" b="1" dirty="0" err="1"/>
              <a:t>ững</a:t>
            </a:r>
            <a:r>
              <a:rPr lang="en-US" b="1" dirty="0"/>
              <a:t> </a:t>
            </a:r>
            <a:r>
              <a:rPr lang="en-US" b="1" dirty="0" err="1"/>
              <a:t>vụ</a:t>
            </a:r>
            <a:r>
              <a:rPr lang="en-US" b="1" dirty="0"/>
              <a:t> </a:t>
            </a:r>
            <a:r>
              <a:rPr lang="en-US" b="1" dirty="0" err="1"/>
              <a:t>việc</a:t>
            </a:r>
            <a:r>
              <a:rPr lang="en-US" b="1" dirty="0"/>
              <a:t> </a:t>
            </a:r>
            <a:r>
              <a:rPr lang="en-US" b="1" dirty="0" err="1"/>
              <a:t>bảo</a:t>
            </a:r>
            <a:r>
              <a:rPr lang="en-US" b="1" dirty="0"/>
              <a:t> </a:t>
            </a:r>
            <a:r>
              <a:rPr lang="en-US" b="1" dirty="0" err="1"/>
              <a:t>vệ</a:t>
            </a:r>
            <a:r>
              <a:rPr lang="en-US" b="1" dirty="0"/>
              <a:t> ng</a:t>
            </a:r>
            <a:r>
              <a:rPr lang="vi-VN" b="1" dirty="0"/>
              <a:t>ư</a:t>
            </a:r>
            <a:r>
              <a:rPr lang="en-US" b="1" dirty="0" err="1"/>
              <a:t>ời</a:t>
            </a:r>
            <a:r>
              <a:rPr lang="en-US" b="1" dirty="0"/>
              <a:t> </a:t>
            </a:r>
            <a:r>
              <a:rPr lang="en-US" b="1" dirty="0" err="1"/>
              <a:t>tiêu</a:t>
            </a:r>
            <a:r>
              <a:rPr lang="en-US" b="1" dirty="0"/>
              <a:t> </a:t>
            </a:r>
            <a:r>
              <a:rPr lang="en-US" b="1" dirty="0" err="1"/>
              <a:t>dùng</a:t>
            </a:r>
            <a:r>
              <a:rPr lang="en-US" b="1" dirty="0"/>
              <a:t> </a:t>
            </a:r>
            <a:r>
              <a:rPr lang="en-US" b="1" dirty="0" err="1"/>
              <a:t>mà</a:t>
            </a:r>
            <a:r>
              <a:rPr lang="en-US" b="1" dirty="0"/>
              <a:t> ACCC </a:t>
            </a:r>
            <a:r>
              <a:rPr lang="en-US" b="1" dirty="0" err="1"/>
              <a:t>đã</a:t>
            </a:r>
            <a:r>
              <a:rPr lang="en-US" b="1" dirty="0"/>
              <a:t> </a:t>
            </a:r>
            <a:r>
              <a:rPr lang="en-US" b="1" dirty="0" err="1"/>
              <a:t>từng</a:t>
            </a:r>
            <a:r>
              <a:rPr lang="en-US" b="1" dirty="0"/>
              <a:t> </a:t>
            </a:r>
            <a:r>
              <a:rPr lang="en-US" b="1" dirty="0" err="1"/>
              <a:t>xử</a:t>
            </a:r>
            <a:r>
              <a:rPr lang="en-US" b="1" dirty="0"/>
              <a:t> </a:t>
            </a:r>
            <a:r>
              <a:rPr lang="en-US" b="1" dirty="0" err="1"/>
              <a:t>lý</a:t>
            </a:r>
            <a:endParaRPr lang="en-AU" b="1" dirty="0"/>
          </a:p>
        </p:txBody>
      </p:sp>
      <p:sp>
        <p:nvSpPr>
          <p:cNvPr id="3" name="Content Placeholder 2">
            <a:extLst>
              <a:ext uri="{FF2B5EF4-FFF2-40B4-BE49-F238E27FC236}">
                <a16:creationId xmlns:a16="http://schemas.microsoft.com/office/drawing/2014/main" id="{18B6C854-A9B0-72B0-B7F6-D14A4962B47D}"/>
              </a:ext>
            </a:extLst>
          </p:cNvPr>
          <p:cNvSpPr>
            <a:spLocks noGrp="1"/>
          </p:cNvSpPr>
          <p:nvPr>
            <p:ph sz="quarter" idx="10"/>
          </p:nvPr>
        </p:nvSpPr>
        <p:spPr/>
        <p:txBody>
          <a:bodyPr/>
          <a:lstStyle/>
          <a:p>
            <a:endParaRPr lang="en-AU" dirty="0"/>
          </a:p>
          <a:p>
            <a:pPr marL="0" indent="0">
              <a:buNone/>
            </a:pPr>
            <a:endParaRPr lang="en-AU" dirty="0"/>
          </a:p>
          <a:p>
            <a:pPr marL="0" indent="0">
              <a:buNone/>
            </a:pPr>
            <a:endParaRPr lang="en-AU" dirty="0"/>
          </a:p>
        </p:txBody>
      </p:sp>
      <p:pic>
        <p:nvPicPr>
          <p:cNvPr id="2050" name="Picture 2" descr="Qantas is certified as a 4-Star Airline | Skytrax">
            <a:extLst>
              <a:ext uri="{FF2B5EF4-FFF2-40B4-BE49-F238E27FC236}">
                <a16:creationId xmlns:a16="http://schemas.microsoft.com/office/drawing/2014/main" id="{A57DE131-881B-13E6-CFB0-FE557DC39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92" y="1939328"/>
            <a:ext cx="4586402" cy="258042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he range explained... Volkswagen | AutoTrader">
            <a:extLst>
              <a:ext uri="{FF2B5EF4-FFF2-40B4-BE49-F238E27FC236}">
                <a16:creationId xmlns:a16="http://schemas.microsoft.com/office/drawing/2014/main" id="{E5A11E6C-5A3F-7992-9E21-4029BDE482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5139" y="1939328"/>
            <a:ext cx="4842444" cy="2719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1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7C511C-B7BE-5532-41D1-C5E468FD123C}"/>
              </a:ext>
            </a:extLst>
          </p:cNvPr>
          <p:cNvSpPr>
            <a:spLocks noGrp="1"/>
          </p:cNvSpPr>
          <p:nvPr>
            <p:ph type="sldNum" sz="quarter" idx="11"/>
          </p:nvPr>
        </p:nvSpPr>
        <p:spPr/>
        <p:txBody>
          <a:bodyPr/>
          <a:lstStyle/>
          <a:p>
            <a:fld id="{B5E798B7-8D25-B64F-8B34-20C0BE446AFF}" type="slidenum">
              <a:rPr lang="en-US" smtClean="0"/>
              <a:pPr/>
              <a:t>5</a:t>
            </a:fld>
            <a:endParaRPr lang="en-US" dirty="0"/>
          </a:p>
        </p:txBody>
      </p:sp>
      <p:sp>
        <p:nvSpPr>
          <p:cNvPr id="6" name="TextBox 5">
            <a:extLst>
              <a:ext uri="{FF2B5EF4-FFF2-40B4-BE49-F238E27FC236}">
                <a16:creationId xmlns:a16="http://schemas.microsoft.com/office/drawing/2014/main" id="{6D97E696-87F9-00AF-7924-154A4D2799DE}"/>
              </a:ext>
            </a:extLst>
          </p:cNvPr>
          <p:cNvSpPr txBox="1"/>
          <p:nvPr/>
        </p:nvSpPr>
        <p:spPr>
          <a:xfrm>
            <a:off x="838201" y="548640"/>
            <a:ext cx="8148163" cy="707886"/>
          </a:xfrm>
          <a:prstGeom prst="rect">
            <a:avLst/>
          </a:prstGeom>
          <a:noFill/>
        </p:spPr>
        <p:txBody>
          <a:bodyPr wrap="square" rtlCol="0">
            <a:spAutoFit/>
          </a:bodyPr>
          <a:lstStyle/>
          <a:p>
            <a:r>
              <a:rPr lang="en-AU" sz="4000" b="1" dirty="0">
                <a:solidFill>
                  <a:schemeClr val="accent1"/>
                </a:solidFill>
              </a:rPr>
              <a:t>Th</a:t>
            </a:r>
            <a:r>
              <a:rPr lang="vi-VN" sz="4000" b="1" dirty="0">
                <a:solidFill>
                  <a:schemeClr val="accent1"/>
                </a:solidFill>
              </a:rPr>
              <a:t>ư</a:t>
            </a:r>
            <a:r>
              <a:rPr lang="en-US" sz="4000" b="1" dirty="0" err="1">
                <a:solidFill>
                  <a:schemeClr val="accent1"/>
                </a:solidFill>
              </a:rPr>
              <a:t>ơng</a:t>
            </a:r>
            <a:r>
              <a:rPr lang="en-US" sz="4000" b="1" dirty="0">
                <a:solidFill>
                  <a:schemeClr val="accent1"/>
                </a:solidFill>
              </a:rPr>
              <a:t> </a:t>
            </a:r>
            <a:r>
              <a:rPr lang="en-US" sz="4000" b="1" dirty="0" err="1">
                <a:solidFill>
                  <a:schemeClr val="accent1"/>
                </a:solidFill>
              </a:rPr>
              <a:t>mại</a:t>
            </a:r>
            <a:r>
              <a:rPr lang="en-US" sz="4000" b="1" dirty="0">
                <a:solidFill>
                  <a:schemeClr val="accent1"/>
                </a:solidFill>
              </a:rPr>
              <a:t> </a:t>
            </a:r>
            <a:r>
              <a:rPr lang="en-US" sz="4000" b="1" dirty="0" err="1">
                <a:solidFill>
                  <a:schemeClr val="accent1"/>
                </a:solidFill>
              </a:rPr>
              <a:t>điện</a:t>
            </a:r>
            <a:r>
              <a:rPr lang="en-US" sz="4000" b="1" dirty="0">
                <a:solidFill>
                  <a:schemeClr val="accent1"/>
                </a:solidFill>
              </a:rPr>
              <a:t> </a:t>
            </a:r>
            <a:r>
              <a:rPr lang="en-US" sz="4000" b="1" dirty="0" err="1">
                <a:solidFill>
                  <a:schemeClr val="accent1"/>
                </a:solidFill>
              </a:rPr>
              <a:t>tử</a:t>
            </a:r>
            <a:r>
              <a:rPr lang="en-US" sz="4000" b="1" dirty="0">
                <a:solidFill>
                  <a:schemeClr val="accent1"/>
                </a:solidFill>
              </a:rPr>
              <a:t> </a:t>
            </a:r>
            <a:r>
              <a:rPr lang="en-US" sz="4000" b="1" dirty="0" err="1">
                <a:solidFill>
                  <a:schemeClr val="accent1"/>
                </a:solidFill>
              </a:rPr>
              <a:t>là</a:t>
            </a:r>
            <a:r>
              <a:rPr lang="en-US" sz="4000" b="1" dirty="0">
                <a:solidFill>
                  <a:schemeClr val="accent1"/>
                </a:solidFill>
              </a:rPr>
              <a:t> </a:t>
            </a:r>
            <a:r>
              <a:rPr lang="en-US" sz="4000" b="1" dirty="0" err="1">
                <a:solidFill>
                  <a:schemeClr val="accent1"/>
                </a:solidFill>
              </a:rPr>
              <a:t>gì</a:t>
            </a:r>
            <a:r>
              <a:rPr lang="en-US" sz="4000" b="1" dirty="0">
                <a:solidFill>
                  <a:schemeClr val="accent1"/>
                </a:solidFill>
              </a:rPr>
              <a:t>?</a:t>
            </a:r>
            <a:endParaRPr lang="en-AU" dirty="0">
              <a:solidFill>
                <a:schemeClr val="accent1"/>
              </a:solidFill>
            </a:endParaRPr>
          </a:p>
        </p:txBody>
      </p:sp>
      <p:sp>
        <p:nvSpPr>
          <p:cNvPr id="7" name="TextBox 6">
            <a:extLst>
              <a:ext uri="{FF2B5EF4-FFF2-40B4-BE49-F238E27FC236}">
                <a16:creationId xmlns:a16="http://schemas.microsoft.com/office/drawing/2014/main" id="{634B343F-0B92-1E65-AFF9-1CF9EEA3ECEF}"/>
              </a:ext>
            </a:extLst>
          </p:cNvPr>
          <p:cNvSpPr txBox="1"/>
          <p:nvPr/>
        </p:nvSpPr>
        <p:spPr>
          <a:xfrm>
            <a:off x="838201" y="1620032"/>
            <a:ext cx="9362439" cy="2215991"/>
          </a:xfrm>
          <a:prstGeom prst="rect">
            <a:avLst/>
          </a:prstGeom>
          <a:noFill/>
        </p:spPr>
        <p:txBody>
          <a:bodyPr wrap="square" rtlCol="0">
            <a:spAutoFit/>
          </a:bodyPr>
          <a:lstStyle/>
          <a:p>
            <a:pPr marL="285750" indent="-285750">
              <a:buFont typeface="Arial" panose="020B0604020202020204" pitchFamily="34" charset="0"/>
              <a:buChar char="•"/>
            </a:pPr>
            <a:r>
              <a:rPr lang="en-US" sz="2000" b="0" i="0" dirty="0" err="1">
                <a:solidFill>
                  <a:schemeClr val="bg2"/>
                </a:solidFill>
                <a:effectLst/>
                <a:latin typeface="Arial" panose="020B0604020202020204" pitchFamily="34" charset="0"/>
              </a:rPr>
              <a:t>Thương</a:t>
            </a:r>
            <a:r>
              <a:rPr lang="en-US" sz="2000" b="0" i="0" dirty="0">
                <a:solidFill>
                  <a:schemeClr val="bg2"/>
                </a:solidFill>
                <a:effectLst/>
                <a:latin typeface="Arial" panose="020B0604020202020204" pitchFamily="34" charset="0"/>
              </a:rPr>
              <a:t> </a:t>
            </a:r>
            <a:r>
              <a:rPr lang="en-US" sz="2000" b="0" i="0" dirty="0" err="1">
                <a:solidFill>
                  <a:schemeClr val="bg2"/>
                </a:solidFill>
                <a:effectLst/>
                <a:latin typeface="Arial" panose="020B0604020202020204" pitchFamily="34" charset="0"/>
              </a:rPr>
              <a:t>m</a:t>
            </a:r>
            <a:r>
              <a:rPr lang="en-US" sz="2000" dirty="0" err="1">
                <a:solidFill>
                  <a:schemeClr val="bg2"/>
                </a:solidFill>
                <a:latin typeface="Arial" panose="020B0604020202020204" pitchFamily="34" charset="0"/>
              </a:rPr>
              <a:t>ại</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điện</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tử</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là</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hoạt</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động</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mua</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hoặc</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bán</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sản</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phẩm</a:t>
            </a:r>
            <a:r>
              <a:rPr lang="en-US" sz="2000" dirty="0">
                <a:solidFill>
                  <a:schemeClr val="bg2"/>
                </a:solidFill>
                <a:latin typeface="Arial" panose="020B0604020202020204" pitchFamily="34" charset="0"/>
              </a:rPr>
              <a:t> qua </a:t>
            </a:r>
            <a:r>
              <a:rPr lang="en-US" sz="2000" dirty="0" err="1">
                <a:solidFill>
                  <a:schemeClr val="bg2"/>
                </a:solidFill>
                <a:latin typeface="Arial" panose="020B0604020202020204" pitchFamily="34" charset="0"/>
              </a:rPr>
              <a:t>dịch</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vụ</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trực</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tuyến</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hoặc</a:t>
            </a:r>
            <a:r>
              <a:rPr lang="en-US" sz="2000" dirty="0">
                <a:solidFill>
                  <a:schemeClr val="bg2"/>
                </a:solidFill>
                <a:latin typeface="Arial" panose="020B0604020202020204" pitchFamily="34" charset="0"/>
              </a:rPr>
              <a:t> qua </a:t>
            </a:r>
            <a:r>
              <a:rPr lang="en-US" sz="2000" dirty="0" err="1">
                <a:solidFill>
                  <a:schemeClr val="bg2"/>
                </a:solidFill>
                <a:latin typeface="Arial" panose="020B0604020202020204" pitchFamily="34" charset="0"/>
              </a:rPr>
              <a:t>mạng</a:t>
            </a:r>
            <a:r>
              <a:rPr lang="en-US" sz="2000" dirty="0">
                <a:solidFill>
                  <a:schemeClr val="bg2"/>
                </a:solidFill>
                <a:latin typeface="Arial" panose="020B0604020202020204" pitchFamily="34" charset="0"/>
              </a:rPr>
              <a:t> Internet, </a:t>
            </a:r>
            <a:r>
              <a:rPr lang="en-US" sz="2000" dirty="0" err="1">
                <a:solidFill>
                  <a:schemeClr val="bg2"/>
                </a:solidFill>
                <a:latin typeface="Arial" panose="020B0604020202020204" pitchFamily="34" charset="0"/>
              </a:rPr>
              <a:t>có</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thể</a:t>
            </a:r>
            <a:r>
              <a:rPr lang="en-US" sz="2000" dirty="0">
                <a:solidFill>
                  <a:schemeClr val="bg2"/>
                </a:solidFill>
                <a:latin typeface="Arial" panose="020B0604020202020204" pitchFamily="34" charset="0"/>
              </a:rPr>
              <a:t> bao </a:t>
            </a:r>
            <a:r>
              <a:rPr lang="en-US" sz="2000" dirty="0" err="1">
                <a:solidFill>
                  <a:schemeClr val="bg2"/>
                </a:solidFill>
                <a:latin typeface="Arial" panose="020B0604020202020204" pitchFamily="34" charset="0"/>
              </a:rPr>
              <a:t>gồm</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việc</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mua</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hàng</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trên</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các</a:t>
            </a:r>
            <a:r>
              <a:rPr lang="en-US" sz="2000" dirty="0">
                <a:solidFill>
                  <a:schemeClr val="bg2"/>
                </a:solidFill>
                <a:latin typeface="Arial" panose="020B0604020202020204" pitchFamily="34" charset="0"/>
              </a:rPr>
              <a:t> </a:t>
            </a:r>
            <a:r>
              <a:rPr lang="en-US" sz="2000" b="1" dirty="0" err="1">
                <a:solidFill>
                  <a:schemeClr val="bg2"/>
                </a:solidFill>
                <a:latin typeface="Arial" panose="020B0604020202020204" pitchFamily="34" charset="0"/>
              </a:rPr>
              <a:t>nền</a:t>
            </a:r>
            <a:r>
              <a:rPr lang="en-US" sz="2000" b="1" dirty="0">
                <a:solidFill>
                  <a:schemeClr val="bg2"/>
                </a:solidFill>
                <a:latin typeface="Arial" panose="020B0604020202020204" pitchFamily="34" charset="0"/>
              </a:rPr>
              <a:t> </a:t>
            </a:r>
            <a:r>
              <a:rPr lang="en-US" sz="2000" b="1" dirty="0" err="1">
                <a:solidFill>
                  <a:schemeClr val="bg2"/>
                </a:solidFill>
                <a:latin typeface="Arial" panose="020B0604020202020204" pitchFamily="34" charset="0"/>
              </a:rPr>
              <a:t>tảng</a:t>
            </a:r>
            <a:r>
              <a:rPr lang="en-US" sz="2000" b="1" dirty="0">
                <a:solidFill>
                  <a:schemeClr val="bg2"/>
                </a:solidFill>
                <a:latin typeface="Arial" panose="020B0604020202020204" pitchFamily="34" charset="0"/>
              </a:rPr>
              <a:t> </a:t>
            </a:r>
            <a:r>
              <a:rPr lang="en-US" sz="2000" b="1" dirty="0" err="1">
                <a:solidFill>
                  <a:schemeClr val="bg2"/>
                </a:solidFill>
                <a:latin typeface="Arial" panose="020B0604020202020204" pitchFamily="34" charset="0"/>
              </a:rPr>
              <a:t>kỹ</a:t>
            </a:r>
            <a:r>
              <a:rPr lang="en-US" sz="2000" b="1" dirty="0">
                <a:solidFill>
                  <a:schemeClr val="bg2"/>
                </a:solidFill>
                <a:latin typeface="Arial" panose="020B0604020202020204" pitchFamily="34" charset="0"/>
              </a:rPr>
              <a:t> </a:t>
            </a:r>
            <a:r>
              <a:rPr lang="en-US" sz="2000" b="1" dirty="0" err="1">
                <a:solidFill>
                  <a:schemeClr val="bg2"/>
                </a:solidFill>
                <a:latin typeface="Arial" panose="020B0604020202020204" pitchFamily="34" charset="0"/>
              </a:rPr>
              <a:t>thuật</a:t>
            </a:r>
            <a:r>
              <a:rPr lang="en-US" sz="2000" b="1" dirty="0">
                <a:solidFill>
                  <a:schemeClr val="bg2"/>
                </a:solidFill>
                <a:latin typeface="Arial" panose="020B0604020202020204" pitchFamily="34" charset="0"/>
              </a:rPr>
              <a:t> </a:t>
            </a:r>
            <a:r>
              <a:rPr lang="en-US" sz="2000" b="1" dirty="0" err="1">
                <a:solidFill>
                  <a:schemeClr val="bg2"/>
                </a:solidFill>
                <a:latin typeface="Arial" panose="020B0604020202020204" pitchFamily="34" charset="0"/>
              </a:rPr>
              <a:t>số</a:t>
            </a:r>
            <a:r>
              <a:rPr lang="en-US" sz="2000" b="1"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nh</a:t>
            </a:r>
            <a:r>
              <a:rPr lang="vi-VN" sz="2000" dirty="0">
                <a:solidFill>
                  <a:schemeClr val="bg2"/>
                </a:solidFill>
                <a:latin typeface="Arial" panose="020B0604020202020204" pitchFamily="34" charset="0"/>
              </a:rPr>
              <a:t>ư</a:t>
            </a:r>
            <a:r>
              <a:rPr lang="en-US" sz="2000" dirty="0">
                <a:solidFill>
                  <a:schemeClr val="bg2"/>
                </a:solidFill>
                <a:latin typeface="Arial" panose="020B0604020202020204" pitchFamily="34" charset="0"/>
              </a:rPr>
              <a:t> Amazon.</a:t>
            </a:r>
          </a:p>
          <a:p>
            <a:pPr marL="285750" indent="-285750">
              <a:buFont typeface="Arial" panose="020B0604020202020204" pitchFamily="34" charset="0"/>
              <a:buChar char="•"/>
            </a:pPr>
            <a:r>
              <a:rPr lang="en-US" sz="2000" dirty="0" err="1">
                <a:solidFill>
                  <a:schemeClr val="bg2"/>
                </a:solidFill>
                <a:latin typeface="Arial" panose="020B0604020202020204" pitchFamily="34" charset="0"/>
              </a:rPr>
              <a:t>Thị</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trường</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thương</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mại</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điện</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tử</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của</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Úc</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có</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tốc</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độc</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phát</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triển</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nhanh</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nhất</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thế</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giới</a:t>
            </a:r>
            <a:r>
              <a:rPr lang="en-US" sz="2000" dirty="0">
                <a:solidFill>
                  <a:schemeClr val="bg2"/>
                </a:solidFill>
                <a:latin typeface="Arial" panose="020B0604020202020204" pitchFamily="34" charset="0"/>
              </a:rPr>
              <a:t> – </a:t>
            </a:r>
            <a:r>
              <a:rPr lang="en-US" sz="2000" dirty="0" err="1">
                <a:solidFill>
                  <a:schemeClr val="bg2"/>
                </a:solidFill>
                <a:latin typeface="Arial" panose="020B0604020202020204" pitchFamily="34" charset="0"/>
              </a:rPr>
              <a:t>đặc</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biệt</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là</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sau</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thời</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kỳ</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dịch</a:t>
            </a:r>
            <a:r>
              <a:rPr lang="en-US" sz="2000" dirty="0">
                <a:solidFill>
                  <a:schemeClr val="bg2"/>
                </a:solidFill>
                <a:latin typeface="Arial" panose="020B0604020202020204" pitchFamily="34" charset="0"/>
              </a:rPr>
              <a:t> COVID </a:t>
            </a:r>
            <a:r>
              <a:rPr lang="en-US" sz="2000" dirty="0" err="1">
                <a:solidFill>
                  <a:schemeClr val="bg2"/>
                </a:solidFill>
                <a:latin typeface="Arial" panose="020B0604020202020204" pitchFamily="34" charset="0"/>
              </a:rPr>
              <a:t>khi</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rất</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nhiều</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cửa</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hàng</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phải</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đóng</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cửa</a:t>
            </a:r>
            <a:r>
              <a:rPr lang="en-US" sz="2000" dirty="0">
                <a:solidFill>
                  <a:schemeClr val="bg2"/>
                </a:solidFill>
                <a:latin typeface="Arial" panose="020B0604020202020204" pitchFamily="34" charset="0"/>
              </a:rPr>
              <a:t> do </a:t>
            </a:r>
            <a:r>
              <a:rPr lang="en-US" sz="2000" dirty="0" err="1">
                <a:solidFill>
                  <a:schemeClr val="bg2"/>
                </a:solidFill>
                <a:latin typeface="Arial" panose="020B0604020202020204" pitchFamily="34" charset="0"/>
              </a:rPr>
              <a:t>dịch</a:t>
            </a:r>
            <a:r>
              <a:rPr lang="en-US" sz="2000" dirty="0">
                <a:solidFill>
                  <a:schemeClr val="bg2"/>
                </a:solidFill>
                <a:latin typeface="Arial" panose="020B0604020202020204" pitchFamily="34" charset="0"/>
              </a:rPr>
              <a:t> </a:t>
            </a:r>
            <a:r>
              <a:rPr lang="en-US" sz="2000" dirty="0" err="1">
                <a:solidFill>
                  <a:schemeClr val="bg2"/>
                </a:solidFill>
                <a:latin typeface="Arial" panose="020B0604020202020204" pitchFamily="34" charset="0"/>
              </a:rPr>
              <a:t>bệnh</a:t>
            </a:r>
            <a:endParaRPr lang="en-US" sz="2000" b="0" i="0" dirty="0">
              <a:solidFill>
                <a:schemeClr val="bg2"/>
              </a:solidFill>
              <a:effectLst/>
              <a:latin typeface="Open Sans" panose="020B0606030504020204" pitchFamily="34" charset="0"/>
            </a:endParaRPr>
          </a:p>
          <a:p>
            <a:pPr marL="285750" indent="-285750">
              <a:buFont typeface="Arial" panose="020B0604020202020204" pitchFamily="34" charset="0"/>
              <a:buChar char="•"/>
            </a:pPr>
            <a:endParaRPr lang="en-AU" dirty="0"/>
          </a:p>
        </p:txBody>
      </p:sp>
      <p:grpSp>
        <p:nvGrpSpPr>
          <p:cNvPr id="14" name="Group 13">
            <a:extLst>
              <a:ext uri="{FF2B5EF4-FFF2-40B4-BE49-F238E27FC236}">
                <a16:creationId xmlns:a16="http://schemas.microsoft.com/office/drawing/2014/main" id="{6BAC7F80-7D49-656C-9AEE-96526561D2C6}"/>
              </a:ext>
            </a:extLst>
          </p:cNvPr>
          <p:cNvGrpSpPr/>
          <p:nvPr/>
        </p:nvGrpSpPr>
        <p:grpSpPr>
          <a:xfrm>
            <a:off x="1460597" y="4073485"/>
            <a:ext cx="3934363" cy="1926503"/>
            <a:chOff x="2000250" y="2136159"/>
            <a:chExt cx="7283447" cy="4026389"/>
          </a:xfrm>
        </p:grpSpPr>
        <p:pic>
          <p:nvPicPr>
            <p:cNvPr id="10" name="Picture 2" descr="Amazon.com.au: Shop online for Electronics, Apparel, Toys, Books, DVDs &amp;  more">
              <a:extLst>
                <a:ext uri="{FF2B5EF4-FFF2-40B4-BE49-F238E27FC236}">
                  <a16:creationId xmlns:a16="http://schemas.microsoft.com/office/drawing/2014/main" id="{DACA8734-1724-51A8-CF63-4B6517C32A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183" t="15955" r="15855" b="10762"/>
            <a:stretch/>
          </p:blipFill>
          <p:spPr bwMode="auto">
            <a:xfrm>
              <a:off x="2000250" y="2243509"/>
              <a:ext cx="2838449" cy="16810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Great daily deals at Australia's favourite superstore | Catch.com.au">
              <a:extLst>
                <a:ext uri="{FF2B5EF4-FFF2-40B4-BE49-F238E27FC236}">
                  <a16:creationId xmlns:a16="http://schemas.microsoft.com/office/drawing/2014/main" id="{C07C7507-A8C5-EB9B-055F-AC2170A40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9136" y="4406900"/>
              <a:ext cx="2626713" cy="11545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Metal Mulisha Ladies Daggers Top Size S for sale online | eBay">
              <a:extLst>
                <a:ext uri="{FF2B5EF4-FFF2-40B4-BE49-F238E27FC236}">
                  <a16:creationId xmlns:a16="http://schemas.microsoft.com/office/drawing/2014/main" id="{1232CEA9-48DC-11E1-E40C-A2AB3ED6854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342" t="1" r="15375" b="393"/>
            <a:stretch/>
          </p:blipFill>
          <p:spPr bwMode="auto">
            <a:xfrm>
              <a:off x="6445248" y="2136159"/>
              <a:ext cx="2838449" cy="16301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Kogan.com - Home | Facebook">
              <a:extLst>
                <a:ext uri="{FF2B5EF4-FFF2-40B4-BE49-F238E27FC236}">
                  <a16:creationId xmlns:a16="http://schemas.microsoft.com/office/drawing/2014/main" id="{EFEFFF59-90CB-4F87-8BF2-1EDF5E8987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5461" y="4019423"/>
              <a:ext cx="2143125" cy="21431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A52C3F5E-5113-7094-A517-50281AE4654D}"/>
              </a:ext>
            </a:extLst>
          </p:cNvPr>
          <p:cNvGrpSpPr/>
          <p:nvPr/>
        </p:nvGrpSpPr>
        <p:grpSpPr>
          <a:xfrm>
            <a:off x="7218999" y="4073485"/>
            <a:ext cx="4491197" cy="2396450"/>
            <a:chOff x="7218999" y="4073485"/>
            <a:chExt cx="4491197" cy="2396450"/>
          </a:xfrm>
        </p:grpSpPr>
        <p:pic>
          <p:nvPicPr>
            <p:cNvPr id="1026" name="Picture 2" descr="SHOPEE Vietnam (@ShopeeVN) / X">
              <a:extLst>
                <a:ext uri="{FF2B5EF4-FFF2-40B4-BE49-F238E27FC236}">
                  <a16:creationId xmlns:a16="http://schemas.microsoft.com/office/drawing/2014/main" id="{E82699E5-24F0-8719-F8D1-9D3F3C8C96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8999" y="4073485"/>
              <a:ext cx="1305242" cy="13052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zada Vietnam - HR ASIA">
              <a:extLst>
                <a:ext uri="{FF2B5EF4-FFF2-40B4-BE49-F238E27FC236}">
                  <a16:creationId xmlns:a16="http://schemas.microsoft.com/office/drawing/2014/main" id="{7C6772CF-5263-FE74-66F4-DAFE38CE8B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86364" y="4259186"/>
              <a:ext cx="2723832" cy="7428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iki.vn">
              <a:extLst>
                <a:ext uri="{FF2B5EF4-FFF2-40B4-BE49-F238E27FC236}">
                  <a16:creationId xmlns:a16="http://schemas.microsoft.com/office/drawing/2014/main" id="{38CD6EB2-ABBA-8243-C0BA-802DDAAC5E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73040" y="5398372"/>
              <a:ext cx="1071563" cy="107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45944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CEB96F-E63E-0F40-FBE1-D0863324EBBE}"/>
              </a:ext>
            </a:extLst>
          </p:cNvPr>
          <p:cNvSpPr>
            <a:spLocks noGrp="1"/>
          </p:cNvSpPr>
          <p:nvPr>
            <p:ph type="sldNum" sz="quarter" idx="11"/>
          </p:nvPr>
        </p:nvSpPr>
        <p:spPr/>
        <p:txBody>
          <a:bodyPr/>
          <a:lstStyle/>
          <a:p>
            <a:fld id="{B5E798B7-8D25-B64F-8B34-20C0BE446AFF}" type="slidenum">
              <a:rPr lang="en-US" smtClean="0"/>
              <a:pPr/>
              <a:t>6</a:t>
            </a:fld>
            <a:endParaRPr lang="en-US" dirty="0"/>
          </a:p>
        </p:txBody>
      </p:sp>
      <p:sp>
        <p:nvSpPr>
          <p:cNvPr id="10" name="Slide Number Placeholder 2">
            <a:extLst>
              <a:ext uri="{FF2B5EF4-FFF2-40B4-BE49-F238E27FC236}">
                <a16:creationId xmlns:a16="http://schemas.microsoft.com/office/drawing/2014/main" id="{7C068ABA-0655-BFB3-B661-702C92F92420}"/>
              </a:ext>
            </a:extLst>
          </p:cNvPr>
          <p:cNvSpPr txBox="1">
            <a:spLocks/>
          </p:cNvSpPr>
          <p:nvPr/>
        </p:nvSpPr>
        <p:spPr>
          <a:xfrm>
            <a:off x="838201" y="6162548"/>
            <a:ext cx="388716" cy="367200"/>
          </a:xfrm>
          <a:prstGeom prst="rect">
            <a:avLst/>
          </a:prstGeom>
        </p:spPr>
        <p:txBody>
          <a:bodyPr vert="horz" lIns="0" tIns="0" rIns="0" bIns="0" rtlCol="0" anchor="ctr"/>
          <a:lstStyle>
            <a:defPPr>
              <a:defRPr lang="en-US"/>
            </a:defPPr>
            <a:lvl1pPr marL="0" algn="l" defTabSz="914400" rtl="0" eaLnBrk="1" latinLnBrk="0" hangingPunct="1">
              <a:defRPr sz="1100" b="0" i="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E798B7-8D25-B64F-8B34-20C0BE446AFF}" type="slidenum">
              <a:rPr lang="en-US" smtClean="0"/>
              <a:pPr/>
              <a:t>6</a:t>
            </a:fld>
            <a:endParaRPr lang="en-US" dirty="0"/>
          </a:p>
        </p:txBody>
      </p:sp>
      <p:sp>
        <p:nvSpPr>
          <p:cNvPr id="13" name="Title 3">
            <a:extLst>
              <a:ext uri="{FF2B5EF4-FFF2-40B4-BE49-F238E27FC236}">
                <a16:creationId xmlns:a16="http://schemas.microsoft.com/office/drawing/2014/main" id="{24EB54BE-AAFC-1BCE-EC6C-0A48BEDC0DC8}"/>
              </a:ext>
            </a:extLst>
          </p:cNvPr>
          <p:cNvSpPr txBox="1">
            <a:spLocks/>
          </p:cNvSpPr>
          <p:nvPr/>
        </p:nvSpPr>
        <p:spPr>
          <a:xfrm>
            <a:off x="838201" y="328252"/>
            <a:ext cx="10515600" cy="1114218"/>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4500" b="0" i="0" kern="1200">
                <a:solidFill>
                  <a:schemeClr val="tx1"/>
                </a:solidFill>
                <a:latin typeface="Bitter" pitchFamily="2" charset="0"/>
                <a:ea typeface="Roboto Medium" panose="02000000000000000000" pitchFamily="2"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4000" b="1" dirty="0" err="1">
                <a:solidFill>
                  <a:schemeClr val="accent1"/>
                </a:solidFill>
              </a:rPr>
              <a:t>Nội</a:t>
            </a:r>
            <a:r>
              <a:rPr lang="en-AU" sz="4000" b="1" dirty="0">
                <a:solidFill>
                  <a:schemeClr val="accent1"/>
                </a:solidFill>
              </a:rPr>
              <a:t> dung </a:t>
            </a:r>
            <a:r>
              <a:rPr lang="en-AU" sz="4000" b="1" dirty="0" err="1">
                <a:solidFill>
                  <a:schemeClr val="accent1"/>
                </a:solidFill>
              </a:rPr>
              <a:t>chính</a:t>
            </a:r>
            <a:endParaRPr lang="en-AU" sz="4000" b="1" dirty="0">
              <a:solidFill>
                <a:schemeClr val="accent1"/>
              </a:solidFill>
            </a:endParaRPr>
          </a:p>
        </p:txBody>
      </p:sp>
      <p:sp>
        <p:nvSpPr>
          <p:cNvPr id="14" name="Content Placeholder 4">
            <a:extLst>
              <a:ext uri="{FF2B5EF4-FFF2-40B4-BE49-F238E27FC236}">
                <a16:creationId xmlns:a16="http://schemas.microsoft.com/office/drawing/2014/main" id="{B537F36E-0BAE-9D47-C571-2E2FDF3DE038}"/>
              </a:ext>
            </a:extLst>
          </p:cNvPr>
          <p:cNvSpPr txBox="1">
            <a:spLocks/>
          </p:cNvSpPr>
          <p:nvPr/>
        </p:nvSpPr>
        <p:spPr>
          <a:xfrm>
            <a:off x="838199" y="1825624"/>
            <a:ext cx="10613571" cy="47041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Roboto Medium" panose="02000000000000000000" pitchFamily="2" charset="0"/>
                <a:ea typeface="Roboto Medium"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Roboto" panose="02000000000000000000" pitchFamily="2" charset="0"/>
                <a:ea typeface="Roboto" panose="02000000000000000000"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Roboto" panose="02000000000000000000" pitchFamily="2" charset="0"/>
                <a:ea typeface="Roboto" panose="02000000000000000000"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Roboto" panose="02000000000000000000" pitchFamily="2" charset="0"/>
                <a:ea typeface="Roboto" panose="02000000000000000000"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defTabSz="457200">
              <a:lnSpc>
                <a:spcPct val="100000"/>
              </a:lnSpc>
              <a:spcBef>
                <a:spcPct val="20000"/>
              </a:spcBef>
              <a:buFont typeface="+mj-lt"/>
              <a:buAutoNum type="arabicPeriod"/>
              <a:defRPr/>
            </a:pPr>
            <a:r>
              <a:rPr lang="en-AU" sz="2800" b="1" dirty="0" err="1">
                <a:solidFill>
                  <a:schemeClr val="bg2"/>
                </a:solidFill>
                <a:latin typeface="Arial"/>
                <a:ea typeface="+mn-ea"/>
                <a:cs typeface="Arial" pitchFamily="34" charset="0"/>
              </a:rPr>
              <a:t>Điều</a:t>
            </a:r>
            <a:r>
              <a:rPr lang="en-AU" sz="2800" b="1" dirty="0">
                <a:solidFill>
                  <a:schemeClr val="bg2"/>
                </a:solidFill>
                <a:latin typeface="Arial"/>
                <a:ea typeface="+mn-ea"/>
                <a:cs typeface="Arial" pitchFamily="34" charset="0"/>
              </a:rPr>
              <a:t> </a:t>
            </a:r>
            <a:r>
              <a:rPr lang="en-AU" sz="2800" b="1" dirty="0" err="1">
                <a:solidFill>
                  <a:schemeClr val="bg2"/>
                </a:solidFill>
                <a:latin typeface="Arial"/>
                <a:ea typeface="+mn-ea"/>
                <a:cs typeface="Arial" pitchFamily="34" charset="0"/>
              </a:rPr>
              <a:t>tra</a:t>
            </a:r>
            <a:r>
              <a:rPr lang="en-AU" sz="2800" b="1" dirty="0">
                <a:solidFill>
                  <a:schemeClr val="bg2"/>
                </a:solidFill>
                <a:latin typeface="Arial"/>
                <a:ea typeface="+mn-ea"/>
                <a:cs typeface="Arial" pitchFamily="34" charset="0"/>
              </a:rPr>
              <a:t> </a:t>
            </a:r>
            <a:r>
              <a:rPr lang="en-AU" sz="2800" b="1" dirty="0" err="1">
                <a:solidFill>
                  <a:schemeClr val="bg2"/>
                </a:solidFill>
                <a:latin typeface="Arial"/>
                <a:ea typeface="+mn-ea"/>
                <a:cs typeface="Arial" pitchFamily="34" charset="0"/>
              </a:rPr>
              <a:t>vụ</a:t>
            </a:r>
            <a:r>
              <a:rPr lang="en-AU" sz="2800" b="1" dirty="0">
                <a:solidFill>
                  <a:schemeClr val="bg2"/>
                </a:solidFill>
                <a:latin typeface="Arial"/>
                <a:ea typeface="+mn-ea"/>
                <a:cs typeface="Arial" pitchFamily="34" charset="0"/>
              </a:rPr>
              <a:t> </a:t>
            </a:r>
            <a:r>
              <a:rPr lang="en-AU" sz="2800" b="1" dirty="0" err="1">
                <a:solidFill>
                  <a:schemeClr val="bg2"/>
                </a:solidFill>
                <a:latin typeface="Arial"/>
                <a:ea typeface="+mn-ea"/>
                <a:cs typeface="Arial" pitchFamily="34" charset="0"/>
              </a:rPr>
              <a:t>việc</a:t>
            </a:r>
            <a:r>
              <a:rPr lang="en-AU" sz="2800" b="1" dirty="0">
                <a:solidFill>
                  <a:schemeClr val="bg2"/>
                </a:solidFill>
                <a:latin typeface="Arial"/>
                <a:ea typeface="+mn-ea"/>
                <a:cs typeface="Arial" pitchFamily="34" charset="0"/>
              </a:rPr>
              <a:t> </a:t>
            </a:r>
            <a:r>
              <a:rPr lang="en-AU" sz="2800" b="1" dirty="0" err="1">
                <a:solidFill>
                  <a:schemeClr val="bg2"/>
                </a:solidFill>
                <a:latin typeface="Arial"/>
                <a:ea typeface="+mn-ea"/>
                <a:cs typeface="Arial" pitchFamily="34" charset="0"/>
              </a:rPr>
              <a:t>bảo</a:t>
            </a:r>
            <a:r>
              <a:rPr lang="en-AU" sz="2800" b="1" dirty="0">
                <a:solidFill>
                  <a:schemeClr val="bg2"/>
                </a:solidFill>
                <a:latin typeface="Arial"/>
                <a:ea typeface="+mn-ea"/>
                <a:cs typeface="Arial" pitchFamily="34" charset="0"/>
              </a:rPr>
              <a:t> </a:t>
            </a:r>
            <a:r>
              <a:rPr lang="en-AU" sz="2800" b="1" dirty="0" err="1">
                <a:solidFill>
                  <a:schemeClr val="bg2"/>
                </a:solidFill>
                <a:latin typeface="Arial"/>
                <a:ea typeface="+mn-ea"/>
                <a:cs typeface="Arial" pitchFamily="34" charset="0"/>
              </a:rPr>
              <a:t>vệ</a:t>
            </a:r>
            <a:r>
              <a:rPr lang="en-AU" sz="2800" b="1" dirty="0">
                <a:solidFill>
                  <a:schemeClr val="bg2"/>
                </a:solidFill>
                <a:latin typeface="Arial"/>
                <a:ea typeface="+mn-ea"/>
                <a:cs typeface="Arial" pitchFamily="34" charset="0"/>
              </a:rPr>
              <a:t> ng</a:t>
            </a:r>
            <a:r>
              <a:rPr lang="vi-VN" sz="2800" b="1" dirty="0">
                <a:solidFill>
                  <a:schemeClr val="bg2"/>
                </a:solidFill>
                <a:latin typeface="Arial"/>
                <a:ea typeface="+mn-ea"/>
                <a:cs typeface="Arial" pitchFamily="34" charset="0"/>
              </a:rPr>
              <a:t>ư</a:t>
            </a:r>
            <a:r>
              <a:rPr lang="en-US" sz="2800" b="1" dirty="0" err="1">
                <a:solidFill>
                  <a:schemeClr val="bg2"/>
                </a:solidFill>
                <a:latin typeface="Arial"/>
                <a:ea typeface="+mn-ea"/>
                <a:cs typeface="Arial" pitchFamily="34" charset="0"/>
              </a:rPr>
              <a:t>ời</a:t>
            </a:r>
            <a:r>
              <a:rPr lang="en-US" sz="2800" b="1" dirty="0">
                <a:solidFill>
                  <a:schemeClr val="bg2"/>
                </a:solidFill>
                <a:latin typeface="Arial"/>
                <a:ea typeface="+mn-ea"/>
                <a:cs typeface="Arial" pitchFamily="34" charset="0"/>
              </a:rPr>
              <a:t> </a:t>
            </a:r>
            <a:r>
              <a:rPr lang="en-US" sz="2800" b="1" dirty="0" err="1">
                <a:solidFill>
                  <a:schemeClr val="bg2"/>
                </a:solidFill>
                <a:latin typeface="Arial"/>
                <a:ea typeface="+mn-ea"/>
                <a:cs typeface="Arial" pitchFamily="34" charset="0"/>
              </a:rPr>
              <a:t>tiêu</a:t>
            </a:r>
            <a:r>
              <a:rPr lang="en-US" sz="2800" b="1" dirty="0">
                <a:solidFill>
                  <a:schemeClr val="bg2"/>
                </a:solidFill>
                <a:latin typeface="Arial"/>
                <a:ea typeface="+mn-ea"/>
                <a:cs typeface="Arial" pitchFamily="34" charset="0"/>
              </a:rPr>
              <a:t> </a:t>
            </a:r>
            <a:r>
              <a:rPr lang="en-US" sz="2800" b="1" dirty="0" err="1">
                <a:solidFill>
                  <a:schemeClr val="bg2"/>
                </a:solidFill>
                <a:latin typeface="Arial"/>
                <a:ea typeface="+mn-ea"/>
                <a:cs typeface="Arial" pitchFamily="34" charset="0"/>
              </a:rPr>
              <a:t>dùng</a:t>
            </a:r>
            <a:r>
              <a:rPr lang="en-US" sz="2800" b="1" dirty="0">
                <a:solidFill>
                  <a:schemeClr val="bg2"/>
                </a:solidFill>
                <a:latin typeface="Arial"/>
                <a:ea typeface="+mn-ea"/>
                <a:cs typeface="Arial" pitchFamily="34" charset="0"/>
              </a:rPr>
              <a:t> </a:t>
            </a:r>
            <a:r>
              <a:rPr lang="en-US" sz="2800" b="1" dirty="0" err="1">
                <a:solidFill>
                  <a:schemeClr val="bg2"/>
                </a:solidFill>
                <a:latin typeface="Arial"/>
                <a:ea typeface="+mn-ea"/>
                <a:cs typeface="Arial" pitchFamily="34" charset="0"/>
              </a:rPr>
              <a:t>trong</a:t>
            </a:r>
            <a:r>
              <a:rPr lang="en-US" sz="2800" b="1" dirty="0">
                <a:solidFill>
                  <a:schemeClr val="bg2"/>
                </a:solidFill>
                <a:latin typeface="Arial"/>
                <a:ea typeface="+mn-ea"/>
                <a:cs typeface="Arial" pitchFamily="34" charset="0"/>
              </a:rPr>
              <a:t> </a:t>
            </a:r>
            <a:r>
              <a:rPr lang="en-US" sz="2800" b="1" dirty="0" err="1">
                <a:solidFill>
                  <a:schemeClr val="bg2"/>
                </a:solidFill>
                <a:latin typeface="Arial"/>
                <a:ea typeface="+mn-ea"/>
                <a:cs typeface="Arial" pitchFamily="34" charset="0"/>
              </a:rPr>
              <a:t>th</a:t>
            </a:r>
            <a:r>
              <a:rPr lang="vi-VN" sz="2800" b="1" dirty="0">
                <a:solidFill>
                  <a:schemeClr val="bg2"/>
                </a:solidFill>
                <a:latin typeface="Arial"/>
                <a:ea typeface="+mn-ea"/>
                <a:cs typeface="Arial" pitchFamily="34" charset="0"/>
              </a:rPr>
              <a:t>ư</a:t>
            </a:r>
            <a:r>
              <a:rPr lang="en-US" sz="2800" b="1" dirty="0" err="1">
                <a:solidFill>
                  <a:schemeClr val="bg2"/>
                </a:solidFill>
                <a:latin typeface="Arial"/>
                <a:ea typeface="+mn-ea"/>
                <a:cs typeface="Arial" pitchFamily="34" charset="0"/>
              </a:rPr>
              <a:t>ơng</a:t>
            </a:r>
            <a:r>
              <a:rPr lang="en-US" sz="2800" b="1" dirty="0">
                <a:solidFill>
                  <a:schemeClr val="bg2"/>
                </a:solidFill>
                <a:latin typeface="Arial"/>
                <a:ea typeface="+mn-ea"/>
                <a:cs typeface="Arial" pitchFamily="34" charset="0"/>
              </a:rPr>
              <a:t> </a:t>
            </a:r>
            <a:r>
              <a:rPr lang="en-US" sz="2800" b="1" dirty="0" err="1">
                <a:solidFill>
                  <a:schemeClr val="bg2"/>
                </a:solidFill>
                <a:latin typeface="Arial"/>
                <a:ea typeface="+mn-ea"/>
                <a:cs typeface="Arial" pitchFamily="34" charset="0"/>
              </a:rPr>
              <a:t>mại</a:t>
            </a:r>
            <a:r>
              <a:rPr lang="en-US" sz="2800" b="1" dirty="0">
                <a:solidFill>
                  <a:schemeClr val="bg2"/>
                </a:solidFill>
                <a:latin typeface="Arial"/>
                <a:ea typeface="+mn-ea"/>
                <a:cs typeface="Arial" pitchFamily="34" charset="0"/>
              </a:rPr>
              <a:t> </a:t>
            </a:r>
            <a:r>
              <a:rPr lang="en-US" sz="2800" b="1" dirty="0" err="1">
                <a:solidFill>
                  <a:schemeClr val="bg2"/>
                </a:solidFill>
                <a:latin typeface="Arial"/>
                <a:ea typeface="+mn-ea"/>
                <a:cs typeface="Arial" pitchFamily="34" charset="0"/>
              </a:rPr>
              <a:t>điện</a:t>
            </a:r>
            <a:r>
              <a:rPr lang="en-US" sz="2800" b="1" dirty="0">
                <a:solidFill>
                  <a:schemeClr val="bg2"/>
                </a:solidFill>
                <a:latin typeface="Arial"/>
                <a:ea typeface="+mn-ea"/>
                <a:cs typeface="Arial" pitchFamily="34" charset="0"/>
              </a:rPr>
              <a:t> </a:t>
            </a:r>
            <a:r>
              <a:rPr lang="en-US" sz="2800" b="1" dirty="0" err="1">
                <a:solidFill>
                  <a:schemeClr val="bg2"/>
                </a:solidFill>
                <a:latin typeface="Arial"/>
                <a:ea typeface="+mn-ea"/>
                <a:cs typeface="Arial" pitchFamily="34" charset="0"/>
              </a:rPr>
              <a:t>tử</a:t>
            </a:r>
            <a:endParaRPr lang="en-AU" sz="2800" b="1" dirty="0">
              <a:solidFill>
                <a:schemeClr val="bg2"/>
              </a:solidFill>
              <a:latin typeface="Arial"/>
              <a:ea typeface="+mn-ea"/>
              <a:cs typeface="Arial" pitchFamily="34" charset="0"/>
            </a:endParaRPr>
          </a:p>
          <a:p>
            <a:pPr marL="457200" indent="-457200" defTabSz="457200">
              <a:lnSpc>
                <a:spcPct val="100000"/>
              </a:lnSpc>
              <a:spcBef>
                <a:spcPct val="20000"/>
              </a:spcBef>
              <a:buFont typeface="Arial" panose="020B0604020202020204" pitchFamily="34" charset="0"/>
              <a:buChar char="•"/>
              <a:defRPr/>
            </a:pPr>
            <a:r>
              <a:rPr lang="en-AU" sz="2800" dirty="0">
                <a:solidFill>
                  <a:schemeClr val="bg2"/>
                </a:solidFill>
                <a:latin typeface="Arial"/>
                <a:ea typeface="+mn-ea"/>
                <a:cs typeface="Arial" pitchFamily="34" charset="0"/>
              </a:rPr>
              <a:t>Th</a:t>
            </a:r>
            <a:r>
              <a:rPr lang="vi-VN" sz="2800" dirty="0">
                <a:solidFill>
                  <a:schemeClr val="bg2"/>
                </a:solidFill>
                <a:latin typeface="Arial"/>
                <a:ea typeface="+mn-ea"/>
                <a:cs typeface="Arial" pitchFamily="34" charset="0"/>
              </a:rPr>
              <a:t>ư</a:t>
            </a:r>
            <a:r>
              <a:rPr lang="en-US" sz="2800" dirty="0" err="1">
                <a:solidFill>
                  <a:schemeClr val="bg2"/>
                </a:solidFill>
                <a:latin typeface="Arial"/>
                <a:ea typeface="+mn-ea"/>
                <a:cs typeface="Arial" pitchFamily="34" charset="0"/>
              </a:rPr>
              <a:t>ơng</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mại</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điện</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tử</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là</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gì</a:t>
            </a:r>
            <a:r>
              <a:rPr lang="en-AU" sz="2800" dirty="0">
                <a:solidFill>
                  <a:schemeClr val="bg2"/>
                </a:solidFill>
                <a:latin typeface="Arial"/>
                <a:ea typeface="+mn-ea"/>
                <a:cs typeface="Arial" pitchFamily="34" charset="0"/>
              </a:rPr>
              <a:t>?</a:t>
            </a:r>
          </a:p>
          <a:p>
            <a:pPr marL="514350" indent="-514350" defTabSz="457200">
              <a:lnSpc>
                <a:spcPct val="100000"/>
              </a:lnSpc>
              <a:spcBef>
                <a:spcPct val="20000"/>
              </a:spcBef>
              <a:buFont typeface="Arial" panose="020B0604020202020204" pitchFamily="34" charset="0"/>
              <a:buChar char="•"/>
              <a:defRPr/>
            </a:pPr>
            <a:r>
              <a:rPr lang="en-AU" sz="2800" dirty="0" err="1">
                <a:solidFill>
                  <a:schemeClr val="bg2"/>
                </a:solidFill>
                <a:latin typeface="Arial"/>
                <a:ea typeface="+mn-ea"/>
                <a:cs typeface="Arial" pitchFamily="34" charset="0"/>
              </a:rPr>
              <a:t>Nền</a:t>
            </a:r>
            <a:r>
              <a:rPr lang="en-AU" sz="2800" dirty="0">
                <a:solidFill>
                  <a:schemeClr val="bg2"/>
                </a:solidFill>
                <a:latin typeface="Arial"/>
                <a:ea typeface="+mn-ea"/>
                <a:cs typeface="Arial" pitchFamily="34" charset="0"/>
              </a:rPr>
              <a:t> </a:t>
            </a:r>
            <a:r>
              <a:rPr lang="en-AU" sz="2800" dirty="0" err="1">
                <a:solidFill>
                  <a:schemeClr val="bg2"/>
                </a:solidFill>
                <a:latin typeface="Arial"/>
                <a:ea typeface="+mn-ea"/>
                <a:cs typeface="Arial" pitchFamily="34" charset="0"/>
              </a:rPr>
              <a:t>tảng</a:t>
            </a:r>
            <a:r>
              <a:rPr lang="en-AU" sz="2800" dirty="0">
                <a:solidFill>
                  <a:schemeClr val="bg2"/>
                </a:solidFill>
                <a:latin typeface="Arial"/>
                <a:ea typeface="+mn-ea"/>
                <a:cs typeface="Arial" pitchFamily="34" charset="0"/>
              </a:rPr>
              <a:t> </a:t>
            </a:r>
            <a:r>
              <a:rPr lang="en-AU" sz="2800" dirty="0" err="1">
                <a:solidFill>
                  <a:schemeClr val="bg2"/>
                </a:solidFill>
                <a:latin typeface="Arial"/>
                <a:ea typeface="+mn-ea"/>
                <a:cs typeface="Arial" pitchFamily="34" charset="0"/>
              </a:rPr>
              <a:t>kỹ</a:t>
            </a:r>
            <a:r>
              <a:rPr lang="en-AU" sz="2800" dirty="0">
                <a:solidFill>
                  <a:schemeClr val="bg2"/>
                </a:solidFill>
                <a:latin typeface="Arial"/>
                <a:ea typeface="+mn-ea"/>
                <a:cs typeface="Arial" pitchFamily="34" charset="0"/>
              </a:rPr>
              <a:t> </a:t>
            </a:r>
            <a:r>
              <a:rPr lang="en-AU" sz="2800" dirty="0" err="1">
                <a:solidFill>
                  <a:schemeClr val="bg2"/>
                </a:solidFill>
                <a:latin typeface="Arial"/>
                <a:ea typeface="+mn-ea"/>
                <a:cs typeface="Arial" pitchFamily="34" charset="0"/>
              </a:rPr>
              <a:t>thuật</a:t>
            </a:r>
            <a:r>
              <a:rPr lang="en-AU" sz="2800" dirty="0">
                <a:solidFill>
                  <a:schemeClr val="bg2"/>
                </a:solidFill>
                <a:latin typeface="Arial"/>
                <a:ea typeface="+mn-ea"/>
                <a:cs typeface="Arial" pitchFamily="34" charset="0"/>
              </a:rPr>
              <a:t> </a:t>
            </a:r>
            <a:r>
              <a:rPr lang="en-AU" sz="2800" dirty="0" err="1">
                <a:solidFill>
                  <a:schemeClr val="bg2"/>
                </a:solidFill>
                <a:latin typeface="Arial"/>
                <a:ea typeface="+mn-ea"/>
                <a:cs typeface="Arial" pitchFamily="34" charset="0"/>
              </a:rPr>
              <a:t>số</a:t>
            </a:r>
            <a:r>
              <a:rPr lang="en-AU" sz="2800" dirty="0">
                <a:solidFill>
                  <a:schemeClr val="bg2"/>
                </a:solidFill>
                <a:latin typeface="Arial"/>
                <a:ea typeface="+mn-ea"/>
                <a:cs typeface="Arial" pitchFamily="34" charset="0"/>
              </a:rPr>
              <a:t> – Nh</a:t>
            </a:r>
            <a:r>
              <a:rPr lang="en-US" sz="2800" dirty="0" err="1">
                <a:solidFill>
                  <a:schemeClr val="bg2"/>
                </a:solidFill>
                <a:latin typeface="Arial"/>
                <a:ea typeface="+mn-ea"/>
                <a:cs typeface="Arial" pitchFamily="34" charset="0"/>
              </a:rPr>
              <a:t>ững</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nghiên</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cứu</a:t>
            </a:r>
            <a:r>
              <a:rPr lang="en-US" sz="2800" dirty="0">
                <a:solidFill>
                  <a:schemeClr val="bg2"/>
                </a:solidFill>
                <a:latin typeface="Arial"/>
                <a:ea typeface="+mn-ea"/>
                <a:cs typeface="Arial" pitchFamily="34" charset="0"/>
              </a:rPr>
              <a:t> </a:t>
            </a:r>
            <a:r>
              <a:rPr lang="en-AU" sz="2800" dirty="0">
                <a:solidFill>
                  <a:schemeClr val="bg2"/>
                </a:solidFill>
                <a:latin typeface="Arial"/>
                <a:ea typeface="+mn-ea"/>
                <a:cs typeface="Arial" pitchFamily="34" charset="0"/>
              </a:rPr>
              <a:t>ACCC</a:t>
            </a:r>
          </a:p>
          <a:p>
            <a:pPr marL="514350" indent="-514350" defTabSz="457200">
              <a:lnSpc>
                <a:spcPct val="100000"/>
              </a:lnSpc>
              <a:spcBef>
                <a:spcPct val="20000"/>
              </a:spcBef>
              <a:buFont typeface="Arial" panose="020B0604020202020204" pitchFamily="34" charset="0"/>
              <a:buChar char="•"/>
              <a:defRPr/>
            </a:pPr>
            <a:r>
              <a:rPr lang="en-AU" sz="2800" dirty="0">
                <a:solidFill>
                  <a:schemeClr val="bg2"/>
                </a:solidFill>
                <a:latin typeface="Arial"/>
                <a:ea typeface="+mn-ea"/>
                <a:cs typeface="Arial" pitchFamily="34" charset="0"/>
              </a:rPr>
              <a:t>Nh</a:t>
            </a:r>
            <a:r>
              <a:rPr lang="en-US" sz="2800" dirty="0" err="1">
                <a:solidFill>
                  <a:schemeClr val="bg2"/>
                </a:solidFill>
                <a:latin typeface="Arial"/>
                <a:ea typeface="+mn-ea"/>
                <a:cs typeface="Arial" pitchFamily="34" charset="0"/>
              </a:rPr>
              <a:t>ững</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phương</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pháp</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xử</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lý</a:t>
            </a:r>
            <a:r>
              <a:rPr lang="en-US" sz="2800" dirty="0">
                <a:solidFill>
                  <a:schemeClr val="bg2"/>
                </a:solidFill>
                <a:latin typeface="Arial"/>
                <a:ea typeface="+mn-ea"/>
                <a:cs typeface="Arial" pitchFamily="34" charset="0"/>
              </a:rPr>
              <a:t> vi </a:t>
            </a:r>
            <a:r>
              <a:rPr lang="en-US" sz="2800" dirty="0" err="1">
                <a:solidFill>
                  <a:schemeClr val="bg2"/>
                </a:solidFill>
                <a:latin typeface="Arial"/>
                <a:ea typeface="+mn-ea"/>
                <a:cs typeface="Arial" pitchFamily="34" charset="0"/>
              </a:rPr>
              <a:t>phạm</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trực</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tuyến</a:t>
            </a:r>
            <a:r>
              <a:rPr lang="en-US" sz="2800" dirty="0">
                <a:solidFill>
                  <a:schemeClr val="bg2"/>
                </a:solidFill>
                <a:latin typeface="Arial"/>
                <a:ea typeface="+mn-ea"/>
                <a:cs typeface="Arial" pitchFamily="34" charset="0"/>
              </a:rPr>
              <a:t> – </a:t>
            </a:r>
            <a:r>
              <a:rPr lang="en-US" sz="2800" dirty="0" err="1">
                <a:solidFill>
                  <a:schemeClr val="bg2"/>
                </a:solidFill>
                <a:latin typeface="Arial"/>
                <a:ea typeface="+mn-ea"/>
                <a:cs typeface="Arial" pitchFamily="34" charset="0"/>
              </a:rPr>
              <a:t>Cách</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tiếp</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cận</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của</a:t>
            </a:r>
            <a:r>
              <a:rPr lang="en-US" sz="2800" dirty="0">
                <a:solidFill>
                  <a:schemeClr val="bg2"/>
                </a:solidFill>
                <a:latin typeface="Arial"/>
                <a:ea typeface="+mn-ea"/>
                <a:cs typeface="Arial" pitchFamily="34" charset="0"/>
              </a:rPr>
              <a:t> ACCC </a:t>
            </a:r>
            <a:r>
              <a:rPr lang="en-US" sz="2800" dirty="0" err="1">
                <a:solidFill>
                  <a:schemeClr val="bg2"/>
                </a:solidFill>
                <a:latin typeface="Arial"/>
                <a:ea typeface="+mn-ea"/>
                <a:cs typeface="Arial" pitchFamily="34" charset="0"/>
              </a:rPr>
              <a:t>đối</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với</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lừa</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đảo</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trực</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tuyến</a:t>
            </a:r>
            <a:endParaRPr lang="en-AU" sz="2800" dirty="0">
              <a:solidFill>
                <a:schemeClr val="bg2"/>
              </a:solidFill>
              <a:latin typeface="Arial"/>
              <a:ea typeface="+mn-ea"/>
              <a:cs typeface="Arial" pitchFamily="34" charset="0"/>
            </a:endParaRPr>
          </a:p>
          <a:p>
            <a:pPr marL="514350" indent="-514350" defTabSz="457200">
              <a:lnSpc>
                <a:spcPct val="100000"/>
              </a:lnSpc>
              <a:spcBef>
                <a:spcPct val="20000"/>
              </a:spcBef>
              <a:buFont typeface="Arial" panose="020B0604020202020204" pitchFamily="34" charset="0"/>
              <a:buChar char="•"/>
              <a:defRPr/>
            </a:pPr>
            <a:r>
              <a:rPr lang="en-AU" sz="2800" dirty="0">
                <a:solidFill>
                  <a:schemeClr val="bg2"/>
                </a:solidFill>
                <a:latin typeface="Arial"/>
                <a:ea typeface="+mn-ea"/>
                <a:cs typeface="Arial" pitchFamily="34" charset="0"/>
              </a:rPr>
              <a:t>Nh</a:t>
            </a:r>
            <a:r>
              <a:rPr lang="en-US" sz="2800" dirty="0" err="1">
                <a:solidFill>
                  <a:schemeClr val="bg2"/>
                </a:solidFill>
                <a:latin typeface="Arial"/>
                <a:ea typeface="+mn-ea"/>
                <a:cs typeface="Arial" pitchFamily="34" charset="0"/>
              </a:rPr>
              <a:t>ững</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vấn</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đề</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mới</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nổi</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trên</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môi</a:t>
            </a:r>
            <a:r>
              <a:rPr lang="en-US" sz="2800" dirty="0">
                <a:solidFill>
                  <a:schemeClr val="bg2"/>
                </a:solidFill>
                <a:latin typeface="Arial"/>
                <a:ea typeface="+mn-ea"/>
                <a:cs typeface="Arial" pitchFamily="34" charset="0"/>
              </a:rPr>
              <a:t> tr</a:t>
            </a:r>
            <a:r>
              <a:rPr lang="vi-VN" sz="2800" dirty="0">
                <a:solidFill>
                  <a:schemeClr val="bg2"/>
                </a:solidFill>
                <a:latin typeface="Arial"/>
                <a:ea typeface="+mn-ea"/>
                <a:cs typeface="Arial" pitchFamily="34" charset="0"/>
              </a:rPr>
              <a:t>ư</a:t>
            </a:r>
            <a:r>
              <a:rPr lang="en-US" sz="2800" dirty="0" err="1">
                <a:solidFill>
                  <a:schemeClr val="bg2"/>
                </a:solidFill>
                <a:latin typeface="Arial"/>
                <a:ea typeface="+mn-ea"/>
                <a:cs typeface="Arial" pitchFamily="34" charset="0"/>
              </a:rPr>
              <a:t>ờng</a:t>
            </a:r>
            <a:r>
              <a:rPr lang="en-US" sz="2800" dirty="0">
                <a:solidFill>
                  <a:schemeClr val="bg2"/>
                </a:solidFill>
                <a:latin typeface="Arial"/>
                <a:ea typeface="+mn-ea"/>
                <a:cs typeface="Arial" pitchFamily="34" charset="0"/>
              </a:rPr>
              <a:t> </a:t>
            </a:r>
            <a:r>
              <a:rPr lang="en-US" sz="2800" dirty="0" err="1">
                <a:solidFill>
                  <a:schemeClr val="bg2"/>
                </a:solidFill>
                <a:latin typeface="Arial"/>
                <a:ea typeface="+mn-ea"/>
                <a:cs typeface="Arial" pitchFamily="34" charset="0"/>
              </a:rPr>
              <a:t>mạng</a:t>
            </a:r>
            <a:r>
              <a:rPr lang="en-US" sz="2800" dirty="0">
                <a:solidFill>
                  <a:schemeClr val="bg2"/>
                </a:solidFill>
                <a:latin typeface="Arial"/>
                <a:ea typeface="+mn-ea"/>
                <a:cs typeface="Arial" pitchFamily="34" charset="0"/>
              </a:rPr>
              <a:t> </a:t>
            </a:r>
            <a:r>
              <a:rPr lang="en-AU" sz="2800" dirty="0">
                <a:solidFill>
                  <a:schemeClr val="bg2"/>
                </a:solidFill>
                <a:latin typeface="Arial"/>
                <a:ea typeface="+mn-ea"/>
                <a:cs typeface="Arial" pitchFamily="34" charset="0"/>
              </a:rPr>
              <a:t>– “</a:t>
            </a:r>
            <a:r>
              <a:rPr lang="en-AU" sz="2800" dirty="0" err="1">
                <a:solidFill>
                  <a:schemeClr val="bg2"/>
                </a:solidFill>
                <a:latin typeface="Arial"/>
                <a:ea typeface="+mn-ea"/>
                <a:cs typeface="Arial" pitchFamily="34" charset="0"/>
              </a:rPr>
              <a:t>tuyên</a:t>
            </a:r>
            <a:r>
              <a:rPr lang="en-AU" sz="2800" dirty="0">
                <a:solidFill>
                  <a:schemeClr val="bg2"/>
                </a:solidFill>
                <a:latin typeface="Arial"/>
                <a:ea typeface="+mn-ea"/>
                <a:cs typeface="Arial" pitchFamily="34" charset="0"/>
              </a:rPr>
              <a:t> </a:t>
            </a:r>
            <a:r>
              <a:rPr lang="en-AU" sz="2800" dirty="0" err="1">
                <a:solidFill>
                  <a:schemeClr val="bg2"/>
                </a:solidFill>
                <a:latin typeface="Arial"/>
                <a:ea typeface="+mn-ea"/>
                <a:cs typeface="Arial" pitchFamily="34" charset="0"/>
              </a:rPr>
              <a:t>bố</a:t>
            </a:r>
            <a:r>
              <a:rPr lang="en-AU" sz="2800" dirty="0">
                <a:solidFill>
                  <a:schemeClr val="bg2"/>
                </a:solidFill>
                <a:latin typeface="Arial"/>
                <a:ea typeface="+mn-ea"/>
                <a:cs typeface="Arial" pitchFamily="34" charset="0"/>
              </a:rPr>
              <a:t> </a:t>
            </a:r>
            <a:r>
              <a:rPr lang="en-AU" sz="2800" dirty="0" err="1">
                <a:solidFill>
                  <a:schemeClr val="bg2"/>
                </a:solidFill>
                <a:latin typeface="Arial"/>
                <a:ea typeface="+mn-ea"/>
                <a:cs typeface="Arial" pitchFamily="34" charset="0"/>
              </a:rPr>
              <a:t>gây</a:t>
            </a:r>
            <a:r>
              <a:rPr lang="en-AU" sz="2800" dirty="0">
                <a:solidFill>
                  <a:schemeClr val="bg2"/>
                </a:solidFill>
                <a:latin typeface="Arial"/>
                <a:ea typeface="+mn-ea"/>
                <a:cs typeface="Arial" pitchFamily="34" charset="0"/>
              </a:rPr>
              <a:t> </a:t>
            </a:r>
            <a:r>
              <a:rPr lang="en-AU" sz="2800" dirty="0" err="1">
                <a:solidFill>
                  <a:schemeClr val="bg2"/>
                </a:solidFill>
                <a:latin typeface="Arial"/>
                <a:ea typeface="+mn-ea"/>
                <a:cs typeface="Arial" pitchFamily="34" charset="0"/>
              </a:rPr>
              <a:t>nhầm</a:t>
            </a:r>
            <a:r>
              <a:rPr lang="en-AU" sz="2800" dirty="0">
                <a:solidFill>
                  <a:schemeClr val="bg2"/>
                </a:solidFill>
                <a:latin typeface="Arial"/>
                <a:ea typeface="+mn-ea"/>
                <a:cs typeface="Arial" pitchFamily="34" charset="0"/>
              </a:rPr>
              <a:t> </a:t>
            </a:r>
            <a:r>
              <a:rPr lang="en-AU" sz="2800" dirty="0" err="1">
                <a:solidFill>
                  <a:schemeClr val="bg2"/>
                </a:solidFill>
                <a:latin typeface="Arial"/>
                <a:ea typeface="+mn-ea"/>
                <a:cs typeface="Arial" pitchFamily="34" charset="0"/>
              </a:rPr>
              <a:t>lẫn</a:t>
            </a:r>
            <a:r>
              <a:rPr lang="en-AU" sz="2800" dirty="0">
                <a:solidFill>
                  <a:schemeClr val="bg2"/>
                </a:solidFill>
                <a:latin typeface="Arial"/>
                <a:ea typeface="+mn-ea"/>
                <a:cs typeface="Arial" pitchFamily="34" charset="0"/>
              </a:rPr>
              <a:t> </a:t>
            </a:r>
            <a:r>
              <a:rPr lang="en-AU" sz="2800" dirty="0" err="1">
                <a:solidFill>
                  <a:schemeClr val="bg2"/>
                </a:solidFill>
                <a:latin typeface="Arial"/>
                <a:ea typeface="+mn-ea"/>
                <a:cs typeface="Arial" pitchFamily="34" charset="0"/>
              </a:rPr>
              <a:t>về</a:t>
            </a:r>
            <a:r>
              <a:rPr lang="en-AU" sz="2800" dirty="0">
                <a:solidFill>
                  <a:schemeClr val="bg2"/>
                </a:solidFill>
                <a:latin typeface="Arial"/>
                <a:ea typeface="+mn-ea"/>
                <a:cs typeface="Arial" pitchFamily="34" charset="0"/>
              </a:rPr>
              <a:t> </a:t>
            </a:r>
            <a:r>
              <a:rPr lang="en-AU" sz="2800" dirty="0" err="1">
                <a:solidFill>
                  <a:schemeClr val="bg2"/>
                </a:solidFill>
                <a:latin typeface="Arial"/>
                <a:ea typeface="+mn-ea"/>
                <a:cs typeface="Arial" pitchFamily="34" charset="0"/>
              </a:rPr>
              <a:t>môi</a:t>
            </a:r>
            <a:r>
              <a:rPr lang="en-AU" sz="2800" dirty="0">
                <a:solidFill>
                  <a:schemeClr val="bg2"/>
                </a:solidFill>
                <a:latin typeface="Arial"/>
                <a:ea typeface="+mn-ea"/>
                <a:cs typeface="Arial" pitchFamily="34" charset="0"/>
              </a:rPr>
              <a:t> tr</a:t>
            </a:r>
            <a:r>
              <a:rPr lang="vi-VN" sz="2800" dirty="0">
                <a:solidFill>
                  <a:schemeClr val="bg2"/>
                </a:solidFill>
                <a:latin typeface="Arial"/>
                <a:ea typeface="+mn-ea"/>
                <a:cs typeface="Arial" pitchFamily="34" charset="0"/>
              </a:rPr>
              <a:t>ư</a:t>
            </a:r>
            <a:r>
              <a:rPr lang="en-US" sz="2800" dirty="0" err="1">
                <a:solidFill>
                  <a:schemeClr val="bg2"/>
                </a:solidFill>
                <a:latin typeface="Arial"/>
                <a:ea typeface="+mn-ea"/>
                <a:cs typeface="Arial" pitchFamily="34" charset="0"/>
              </a:rPr>
              <a:t>ờng</a:t>
            </a:r>
            <a:r>
              <a:rPr lang="en-US" sz="2800" dirty="0">
                <a:solidFill>
                  <a:schemeClr val="bg2"/>
                </a:solidFill>
                <a:latin typeface="Arial"/>
                <a:ea typeface="+mn-ea"/>
                <a:cs typeface="Arial" pitchFamily="34" charset="0"/>
              </a:rPr>
              <a:t>”</a:t>
            </a:r>
            <a:endParaRPr lang="en-AU" sz="2800" dirty="0">
              <a:solidFill>
                <a:schemeClr val="bg2"/>
              </a:solidFill>
              <a:latin typeface="Arial"/>
              <a:ea typeface="+mn-ea"/>
              <a:cs typeface="Arial" pitchFamily="34" charset="0"/>
            </a:endParaRPr>
          </a:p>
          <a:p>
            <a:pPr defTabSz="457200">
              <a:lnSpc>
                <a:spcPct val="100000"/>
              </a:lnSpc>
              <a:spcBef>
                <a:spcPct val="20000"/>
              </a:spcBef>
              <a:defRPr/>
            </a:pPr>
            <a:endParaRPr lang="en-AU" sz="2800" dirty="0">
              <a:latin typeface="Arial"/>
              <a:ea typeface="+mn-ea"/>
              <a:cs typeface="Arial" pitchFamily="34" charset="0"/>
            </a:endParaRPr>
          </a:p>
          <a:p>
            <a:pPr defTabSz="457200">
              <a:lnSpc>
                <a:spcPct val="100000"/>
              </a:lnSpc>
              <a:spcBef>
                <a:spcPct val="20000"/>
              </a:spcBef>
              <a:defRPr/>
            </a:pPr>
            <a:r>
              <a:rPr lang="en-AU" sz="2800" b="1" dirty="0">
                <a:solidFill>
                  <a:schemeClr val="bg2"/>
                </a:solidFill>
                <a:latin typeface="Arial"/>
                <a:ea typeface="+mn-ea"/>
                <a:cs typeface="Arial" pitchFamily="34" charset="0"/>
              </a:rPr>
              <a:t>2</a:t>
            </a:r>
            <a:r>
              <a:rPr lang="en-AU" sz="2800" dirty="0">
                <a:solidFill>
                  <a:schemeClr val="bg2"/>
                </a:solidFill>
                <a:latin typeface="Arial"/>
                <a:ea typeface="+mn-ea"/>
                <a:cs typeface="Arial" pitchFamily="34" charset="0"/>
              </a:rPr>
              <a:t>. </a:t>
            </a:r>
            <a:r>
              <a:rPr lang="en-AU" sz="2800" b="1" dirty="0" err="1">
                <a:solidFill>
                  <a:schemeClr val="bg2"/>
                </a:solidFill>
                <a:latin typeface="Arial"/>
                <a:ea typeface="+mn-ea"/>
                <a:cs typeface="Arial" pitchFamily="34" charset="0"/>
              </a:rPr>
              <a:t>Hỏi</a:t>
            </a:r>
            <a:r>
              <a:rPr lang="en-AU" sz="2800" b="1" dirty="0">
                <a:solidFill>
                  <a:schemeClr val="bg2"/>
                </a:solidFill>
                <a:latin typeface="Arial"/>
                <a:ea typeface="+mn-ea"/>
                <a:cs typeface="Arial" pitchFamily="34" charset="0"/>
              </a:rPr>
              <a:t> </a:t>
            </a:r>
            <a:r>
              <a:rPr lang="en-AU" sz="2800" b="1" dirty="0" err="1">
                <a:solidFill>
                  <a:schemeClr val="bg2"/>
                </a:solidFill>
                <a:latin typeface="Arial"/>
                <a:ea typeface="+mn-ea"/>
                <a:cs typeface="Arial" pitchFamily="34" charset="0"/>
              </a:rPr>
              <a:t>đáp</a:t>
            </a:r>
            <a:endParaRPr lang="en-AU" sz="2800" b="1" dirty="0">
              <a:solidFill>
                <a:schemeClr val="bg2"/>
              </a:solidFill>
              <a:latin typeface="Arial"/>
              <a:ea typeface="+mn-ea"/>
              <a:cs typeface="Arial" pitchFamily="34" charset="0"/>
            </a:endParaRPr>
          </a:p>
          <a:p>
            <a:pPr defTabSz="457200">
              <a:lnSpc>
                <a:spcPct val="100000"/>
              </a:lnSpc>
              <a:spcBef>
                <a:spcPct val="20000"/>
              </a:spcBef>
              <a:defRPr/>
            </a:pPr>
            <a:endParaRPr lang="en-AU" sz="2800" dirty="0">
              <a:latin typeface="Arial"/>
              <a:ea typeface="+mn-ea"/>
              <a:cs typeface="Arial" pitchFamily="34" charset="0"/>
            </a:endParaRPr>
          </a:p>
          <a:p>
            <a:pPr marL="514350" indent="-514350" defTabSz="457200">
              <a:lnSpc>
                <a:spcPct val="100000"/>
              </a:lnSpc>
              <a:spcBef>
                <a:spcPct val="20000"/>
              </a:spcBef>
              <a:buFont typeface="Arial" panose="020B0604020202020204" pitchFamily="34" charset="0"/>
              <a:buChar char="•"/>
              <a:defRPr/>
            </a:pPr>
            <a:endParaRPr lang="en-AU" sz="2800" dirty="0">
              <a:latin typeface="Arial"/>
              <a:ea typeface="+mn-ea"/>
              <a:cs typeface="Arial" pitchFamily="34" charset="0"/>
            </a:endParaRPr>
          </a:p>
          <a:p>
            <a:pPr marL="514350" indent="-514350" defTabSz="457200">
              <a:lnSpc>
                <a:spcPct val="100000"/>
              </a:lnSpc>
              <a:spcBef>
                <a:spcPct val="20000"/>
              </a:spcBef>
              <a:buFont typeface="Arial" panose="020B0604020202020204" pitchFamily="34" charset="0"/>
              <a:buChar char="•"/>
              <a:defRPr/>
            </a:pPr>
            <a:endParaRPr lang="en-AU" sz="2800" dirty="0">
              <a:latin typeface="Arial"/>
              <a:ea typeface="+mn-ea"/>
              <a:cs typeface="Arial" pitchFamily="34" charset="0"/>
            </a:endParaRPr>
          </a:p>
          <a:p>
            <a:pPr defTabSz="457200">
              <a:lnSpc>
                <a:spcPct val="100000"/>
              </a:lnSpc>
              <a:spcBef>
                <a:spcPct val="20000"/>
              </a:spcBef>
              <a:defRPr/>
            </a:pPr>
            <a:endParaRPr lang="en-AU" sz="2800" dirty="0">
              <a:latin typeface="Arial"/>
              <a:ea typeface="+mn-ea"/>
              <a:cs typeface="Arial" pitchFamily="34" charset="0"/>
            </a:endParaRPr>
          </a:p>
        </p:txBody>
      </p:sp>
    </p:spTree>
    <p:extLst>
      <p:ext uri="{BB962C8B-B14F-4D97-AF65-F5344CB8AC3E}">
        <p14:creationId xmlns:p14="http://schemas.microsoft.com/office/powerpoint/2010/main" val="4245270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E1DDCE-7F91-F933-40A7-0EBBDD2C2B74}"/>
              </a:ext>
            </a:extLst>
          </p:cNvPr>
          <p:cNvSpPr>
            <a:spLocks noGrp="1"/>
          </p:cNvSpPr>
          <p:nvPr>
            <p:ph type="ctrTitle"/>
          </p:nvPr>
        </p:nvSpPr>
        <p:spPr/>
        <p:txBody>
          <a:bodyPr/>
          <a:lstStyle/>
          <a:p>
            <a:r>
              <a:rPr lang="en-AU" sz="4800" dirty="0" err="1"/>
              <a:t>Nền</a:t>
            </a:r>
            <a:r>
              <a:rPr lang="en-AU" sz="4800" dirty="0"/>
              <a:t> </a:t>
            </a:r>
            <a:r>
              <a:rPr lang="en-AU" sz="4800" dirty="0" err="1"/>
              <a:t>tảng</a:t>
            </a:r>
            <a:r>
              <a:rPr lang="en-AU" sz="4800" dirty="0"/>
              <a:t> </a:t>
            </a:r>
            <a:r>
              <a:rPr lang="en-AU" sz="4800" dirty="0" err="1"/>
              <a:t>kỹ</a:t>
            </a:r>
            <a:r>
              <a:rPr lang="en-AU" sz="4800" dirty="0"/>
              <a:t> </a:t>
            </a:r>
            <a:r>
              <a:rPr lang="en-AU" sz="4800" dirty="0" err="1"/>
              <a:t>thuật</a:t>
            </a:r>
            <a:r>
              <a:rPr lang="en-AU" sz="4800" dirty="0"/>
              <a:t> </a:t>
            </a:r>
            <a:r>
              <a:rPr lang="en-AU" sz="4800" dirty="0" err="1"/>
              <a:t>số</a:t>
            </a:r>
            <a:endParaRPr lang="en-AU" dirty="0"/>
          </a:p>
        </p:txBody>
      </p:sp>
    </p:spTree>
    <p:extLst>
      <p:ext uri="{BB962C8B-B14F-4D97-AF65-F5344CB8AC3E}">
        <p14:creationId xmlns:p14="http://schemas.microsoft.com/office/powerpoint/2010/main" val="1138242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11D7F-1C94-408C-89E3-16E71D6241EB}"/>
              </a:ext>
            </a:extLst>
          </p:cNvPr>
          <p:cNvSpPr>
            <a:spLocks noGrp="1"/>
          </p:cNvSpPr>
          <p:nvPr>
            <p:ph type="title"/>
          </p:nvPr>
        </p:nvSpPr>
        <p:spPr>
          <a:xfrm>
            <a:off x="1035346" y="502045"/>
            <a:ext cx="10469082" cy="773673"/>
          </a:xfrm>
        </p:spPr>
        <p:txBody>
          <a:bodyPr/>
          <a:lstStyle/>
          <a:p>
            <a:r>
              <a:rPr lang="en-AU" dirty="0" err="1"/>
              <a:t>Nghiên</a:t>
            </a:r>
            <a:r>
              <a:rPr lang="en-AU" dirty="0"/>
              <a:t> c</a:t>
            </a:r>
            <a:r>
              <a:rPr lang="en-US" dirty="0" err="1"/>
              <a:t>ứu</a:t>
            </a:r>
            <a:r>
              <a:rPr lang="en-US" dirty="0"/>
              <a:t> </a:t>
            </a:r>
            <a:r>
              <a:rPr lang="en-US" dirty="0" err="1"/>
              <a:t>thị</a:t>
            </a:r>
            <a:r>
              <a:rPr lang="en-US" dirty="0"/>
              <a:t> tr</a:t>
            </a:r>
            <a:r>
              <a:rPr lang="vi-VN" dirty="0"/>
              <a:t>ư</a:t>
            </a:r>
            <a:r>
              <a:rPr lang="en-US" dirty="0" err="1"/>
              <a:t>ờng</a:t>
            </a:r>
            <a:r>
              <a:rPr lang="en-US" dirty="0"/>
              <a:t> </a:t>
            </a:r>
            <a:r>
              <a:rPr lang="en-US" dirty="0" err="1"/>
              <a:t>của</a:t>
            </a:r>
            <a:r>
              <a:rPr lang="en-US" dirty="0"/>
              <a:t> </a:t>
            </a:r>
            <a:r>
              <a:rPr lang="en-AU" dirty="0"/>
              <a:t>ACCC </a:t>
            </a:r>
            <a:r>
              <a:rPr lang="en-AU" dirty="0" err="1"/>
              <a:t>về</a:t>
            </a:r>
            <a:r>
              <a:rPr lang="en-AU" dirty="0"/>
              <a:t> </a:t>
            </a:r>
            <a:r>
              <a:rPr lang="en-AU" dirty="0" err="1"/>
              <a:t>nền</a:t>
            </a:r>
            <a:r>
              <a:rPr lang="en-AU" dirty="0"/>
              <a:t> </a:t>
            </a:r>
            <a:r>
              <a:rPr lang="en-AU" dirty="0" err="1"/>
              <a:t>tảng</a:t>
            </a:r>
            <a:r>
              <a:rPr lang="en-AU" dirty="0"/>
              <a:t> </a:t>
            </a:r>
            <a:r>
              <a:rPr lang="en-AU" dirty="0" err="1"/>
              <a:t>kỹ</a:t>
            </a:r>
            <a:r>
              <a:rPr lang="en-AU" dirty="0"/>
              <a:t> </a:t>
            </a:r>
            <a:r>
              <a:rPr lang="en-AU" dirty="0" err="1"/>
              <a:t>thuật</a:t>
            </a:r>
            <a:r>
              <a:rPr lang="en-AU" dirty="0"/>
              <a:t> </a:t>
            </a:r>
            <a:r>
              <a:rPr lang="en-AU" dirty="0" err="1"/>
              <a:t>số</a:t>
            </a:r>
            <a:endParaRPr lang="en-AU" dirty="0"/>
          </a:p>
        </p:txBody>
      </p:sp>
      <p:pic>
        <p:nvPicPr>
          <p:cNvPr id="18" name="Picture 17">
            <a:extLst>
              <a:ext uri="{FF2B5EF4-FFF2-40B4-BE49-F238E27FC236}">
                <a16:creationId xmlns:a16="http://schemas.microsoft.com/office/drawing/2014/main" id="{370D3919-4AFD-A4C5-98E7-A676CEACAC1B}"/>
              </a:ext>
            </a:extLst>
          </p:cNvPr>
          <p:cNvPicPr>
            <a:picLocks noChangeAspect="1"/>
          </p:cNvPicPr>
          <p:nvPr/>
        </p:nvPicPr>
        <p:blipFill>
          <a:blip r:embed="rId3"/>
          <a:stretch>
            <a:fillRect/>
          </a:stretch>
        </p:blipFill>
        <p:spPr>
          <a:xfrm>
            <a:off x="1478696" y="1705411"/>
            <a:ext cx="2337485" cy="3219196"/>
          </a:xfrm>
          <a:prstGeom prst="rect">
            <a:avLst/>
          </a:prstGeom>
          <a:ln>
            <a:noFill/>
          </a:ln>
          <a:effectLst>
            <a:outerShdw blurRad="292100" dist="139700" dir="2700000" algn="tl" rotWithShape="0">
              <a:srgbClr val="333333">
                <a:alpha val="65000"/>
              </a:srgbClr>
            </a:outerShdw>
          </a:effectLst>
        </p:spPr>
      </p:pic>
      <p:sp>
        <p:nvSpPr>
          <p:cNvPr id="19" name="Rectangle 18">
            <a:extLst>
              <a:ext uri="{FF2B5EF4-FFF2-40B4-BE49-F238E27FC236}">
                <a16:creationId xmlns:a16="http://schemas.microsoft.com/office/drawing/2014/main" id="{22A9F865-B7C7-A956-4B4F-35647C806667}"/>
              </a:ext>
            </a:extLst>
          </p:cNvPr>
          <p:cNvSpPr/>
          <p:nvPr/>
        </p:nvSpPr>
        <p:spPr>
          <a:xfrm>
            <a:off x="1478696" y="5309013"/>
            <a:ext cx="2337484" cy="773672"/>
          </a:xfrm>
          <a:prstGeom prst="rect">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AU" sz="1400" b="1" dirty="0" err="1"/>
              <a:t>Nghiên</a:t>
            </a:r>
            <a:r>
              <a:rPr lang="en-AU" sz="1400" b="1" dirty="0"/>
              <a:t> c</a:t>
            </a:r>
            <a:r>
              <a:rPr lang="en-US" sz="1400" b="1" dirty="0" err="1"/>
              <a:t>ứu</a:t>
            </a:r>
            <a:r>
              <a:rPr lang="en-US" sz="1400" b="1" dirty="0"/>
              <a:t> </a:t>
            </a:r>
            <a:r>
              <a:rPr lang="en-US" sz="1400" b="1" dirty="0" err="1"/>
              <a:t>về</a:t>
            </a:r>
            <a:r>
              <a:rPr lang="en-US" sz="1400" b="1" dirty="0"/>
              <a:t> </a:t>
            </a:r>
            <a:r>
              <a:rPr lang="en-US" sz="1400" b="1" dirty="0" err="1"/>
              <a:t>Nền</a:t>
            </a:r>
            <a:r>
              <a:rPr lang="en-US" sz="1400" b="1" dirty="0"/>
              <a:t> </a:t>
            </a:r>
            <a:r>
              <a:rPr lang="en-US" sz="1400" b="1" dirty="0" err="1"/>
              <a:t>tảng</a:t>
            </a:r>
            <a:r>
              <a:rPr lang="en-US" sz="1400" b="1" dirty="0"/>
              <a:t> </a:t>
            </a:r>
            <a:r>
              <a:rPr lang="en-US" sz="1400" b="1" dirty="0" err="1"/>
              <a:t>Kỹ</a:t>
            </a:r>
            <a:r>
              <a:rPr lang="en-US" sz="1400" b="1" dirty="0"/>
              <a:t> </a:t>
            </a:r>
            <a:r>
              <a:rPr lang="en-US" sz="1400" b="1" dirty="0" err="1"/>
              <a:t>thuật</a:t>
            </a:r>
            <a:r>
              <a:rPr lang="en-US" sz="1400" b="1" dirty="0"/>
              <a:t> </a:t>
            </a:r>
            <a:r>
              <a:rPr lang="en-US" sz="1400" b="1" dirty="0" err="1"/>
              <a:t>số</a:t>
            </a:r>
            <a:r>
              <a:rPr lang="en-AU" sz="1400" b="1" dirty="0"/>
              <a:t> </a:t>
            </a:r>
          </a:p>
          <a:p>
            <a:pPr algn="ctr"/>
            <a:r>
              <a:rPr lang="en-AU" sz="1400" b="1" dirty="0"/>
              <a:t>2017-2019 </a:t>
            </a:r>
          </a:p>
        </p:txBody>
      </p:sp>
      <p:sp>
        <p:nvSpPr>
          <p:cNvPr id="26" name="Rectangle 25">
            <a:extLst>
              <a:ext uri="{FF2B5EF4-FFF2-40B4-BE49-F238E27FC236}">
                <a16:creationId xmlns:a16="http://schemas.microsoft.com/office/drawing/2014/main" id="{6340A511-5561-43BD-A751-CBA3E4500B1E}"/>
              </a:ext>
            </a:extLst>
          </p:cNvPr>
          <p:cNvSpPr/>
          <p:nvPr/>
        </p:nvSpPr>
        <p:spPr>
          <a:xfrm>
            <a:off x="4599473" y="5309012"/>
            <a:ext cx="2400448" cy="773673"/>
          </a:xfrm>
          <a:prstGeom prst="rect">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AU" sz="1400" b="1" dirty="0" err="1"/>
              <a:t>Nghiên</a:t>
            </a:r>
            <a:r>
              <a:rPr lang="en-AU" sz="1400" b="1" dirty="0"/>
              <a:t> c</a:t>
            </a:r>
            <a:r>
              <a:rPr lang="en-US" sz="1400" b="1" dirty="0" err="1"/>
              <a:t>ứu</a:t>
            </a:r>
            <a:r>
              <a:rPr lang="en-US" sz="1400" b="1" dirty="0"/>
              <a:t> </a:t>
            </a:r>
            <a:r>
              <a:rPr lang="en-US" sz="1400" b="1" dirty="0" err="1"/>
              <a:t>về</a:t>
            </a:r>
            <a:r>
              <a:rPr lang="en-US" sz="1400" b="1" dirty="0"/>
              <a:t> </a:t>
            </a:r>
            <a:r>
              <a:rPr lang="en-US" sz="1400" b="1" dirty="0" err="1"/>
              <a:t>Dịch</a:t>
            </a:r>
            <a:r>
              <a:rPr lang="en-US" sz="1400" b="1" dirty="0"/>
              <a:t> </a:t>
            </a:r>
            <a:r>
              <a:rPr lang="en-US" sz="1400" b="1" dirty="0" err="1"/>
              <a:t>vụ</a:t>
            </a:r>
            <a:r>
              <a:rPr lang="en-US" sz="1400" b="1" dirty="0"/>
              <a:t> </a:t>
            </a:r>
            <a:r>
              <a:rPr lang="en-US" sz="1400" b="1" dirty="0" err="1"/>
              <a:t>Quảng</a:t>
            </a:r>
            <a:r>
              <a:rPr lang="en-US" sz="1400" b="1" dirty="0"/>
              <a:t> </a:t>
            </a:r>
            <a:r>
              <a:rPr lang="en-US" sz="1400" b="1" dirty="0" err="1"/>
              <a:t>cáo</a:t>
            </a:r>
            <a:r>
              <a:rPr lang="en-US" sz="1400" b="1" dirty="0"/>
              <a:t> </a:t>
            </a:r>
            <a:r>
              <a:rPr lang="en-US" sz="1400" b="1" dirty="0" err="1"/>
              <a:t>Kỹ</a:t>
            </a:r>
            <a:r>
              <a:rPr lang="en-US" sz="1400" b="1" dirty="0"/>
              <a:t> </a:t>
            </a:r>
            <a:r>
              <a:rPr lang="en-US" sz="1400" b="1" dirty="0" err="1"/>
              <a:t>thuật</a:t>
            </a:r>
            <a:r>
              <a:rPr lang="en-US" sz="1400" b="1" dirty="0"/>
              <a:t> </a:t>
            </a:r>
            <a:r>
              <a:rPr lang="en-US" sz="1400" b="1" dirty="0" err="1"/>
              <a:t>số</a:t>
            </a:r>
            <a:endParaRPr lang="en-AU" sz="1400" b="1" dirty="0"/>
          </a:p>
          <a:p>
            <a:pPr algn="ctr"/>
            <a:r>
              <a:rPr lang="en-AU" sz="1400" b="1" dirty="0"/>
              <a:t>2021</a:t>
            </a:r>
          </a:p>
        </p:txBody>
      </p:sp>
      <p:pic>
        <p:nvPicPr>
          <p:cNvPr id="8" name="Picture 7">
            <a:extLst>
              <a:ext uri="{FF2B5EF4-FFF2-40B4-BE49-F238E27FC236}">
                <a16:creationId xmlns:a16="http://schemas.microsoft.com/office/drawing/2014/main" id="{54783720-86CA-B8C8-0500-36136CD454FE}"/>
              </a:ext>
            </a:extLst>
          </p:cNvPr>
          <p:cNvPicPr>
            <a:picLocks noChangeAspect="1"/>
          </p:cNvPicPr>
          <p:nvPr/>
        </p:nvPicPr>
        <p:blipFill>
          <a:blip r:embed="rId4"/>
          <a:stretch>
            <a:fillRect/>
          </a:stretch>
        </p:blipFill>
        <p:spPr>
          <a:xfrm>
            <a:off x="4621501" y="1679091"/>
            <a:ext cx="2378419" cy="3254289"/>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195734AA-A936-0A7B-7E72-31411BD39777}"/>
              </a:ext>
            </a:extLst>
          </p:cNvPr>
          <p:cNvPicPr>
            <a:picLocks noChangeAspect="1"/>
          </p:cNvPicPr>
          <p:nvPr/>
        </p:nvPicPr>
        <p:blipFill>
          <a:blip r:embed="rId5"/>
          <a:stretch>
            <a:fillRect/>
          </a:stretch>
        </p:blipFill>
        <p:spPr>
          <a:xfrm>
            <a:off x="7805241" y="1696638"/>
            <a:ext cx="2378419" cy="3236742"/>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018F1BB1-DE48-8363-9044-87821C1D4B56}"/>
              </a:ext>
            </a:extLst>
          </p:cNvPr>
          <p:cNvSpPr/>
          <p:nvPr/>
        </p:nvSpPr>
        <p:spPr>
          <a:xfrm>
            <a:off x="7805240" y="5309012"/>
            <a:ext cx="2378419" cy="773674"/>
          </a:xfrm>
          <a:prstGeom prst="rect">
            <a:avLst/>
          </a:prstGeom>
          <a:solidFill>
            <a:schemeClr val="tx2"/>
          </a:solidFill>
          <a:ln>
            <a:solidFill>
              <a:schemeClr val="tx2"/>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AU" sz="1400" b="1" dirty="0" err="1"/>
              <a:t>Nghiên</a:t>
            </a:r>
            <a:r>
              <a:rPr lang="en-AU" sz="1400" b="1" dirty="0"/>
              <a:t> c</a:t>
            </a:r>
            <a:r>
              <a:rPr lang="en-US" sz="1400" b="1" dirty="0" err="1"/>
              <a:t>ứu</a:t>
            </a:r>
            <a:r>
              <a:rPr lang="en-US" sz="1400" b="1" dirty="0"/>
              <a:t> </a:t>
            </a:r>
            <a:r>
              <a:rPr lang="en-US" sz="1400" b="1" dirty="0" err="1"/>
              <a:t>về</a:t>
            </a:r>
            <a:r>
              <a:rPr lang="en-US" sz="1400" b="1" dirty="0"/>
              <a:t> </a:t>
            </a:r>
            <a:r>
              <a:rPr lang="en-US" sz="1400" b="1" dirty="0" err="1"/>
              <a:t>Nền</a:t>
            </a:r>
            <a:r>
              <a:rPr lang="en-US" sz="1400" b="1" dirty="0"/>
              <a:t> </a:t>
            </a:r>
            <a:r>
              <a:rPr lang="en-US" sz="1400" b="1" dirty="0" err="1"/>
              <a:t>tảng</a:t>
            </a:r>
            <a:r>
              <a:rPr lang="en-US" sz="1400" b="1" dirty="0"/>
              <a:t> </a:t>
            </a:r>
            <a:r>
              <a:rPr lang="en-US" sz="1400" b="1" dirty="0" err="1"/>
              <a:t>Kỹ</a:t>
            </a:r>
            <a:r>
              <a:rPr lang="en-US" sz="1400" b="1" dirty="0"/>
              <a:t> </a:t>
            </a:r>
            <a:r>
              <a:rPr lang="en-US" sz="1400" b="1" dirty="0" err="1"/>
              <a:t>thuật</a:t>
            </a:r>
            <a:r>
              <a:rPr lang="en-US" sz="1400" b="1" dirty="0"/>
              <a:t> </a:t>
            </a:r>
            <a:r>
              <a:rPr lang="en-US" sz="1400" b="1" dirty="0" err="1"/>
              <a:t>số</a:t>
            </a:r>
            <a:endParaRPr lang="en-AU" sz="1400" b="1" dirty="0"/>
          </a:p>
          <a:p>
            <a:pPr algn="ctr"/>
            <a:r>
              <a:rPr lang="en-AU" sz="1400" b="1" dirty="0"/>
              <a:t>2020-2025</a:t>
            </a:r>
          </a:p>
        </p:txBody>
      </p:sp>
    </p:spTree>
    <p:extLst>
      <p:ext uri="{BB962C8B-B14F-4D97-AF65-F5344CB8AC3E}">
        <p14:creationId xmlns:p14="http://schemas.microsoft.com/office/powerpoint/2010/main" val="1413630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11D7F-1C94-408C-89E3-16E71D6241EB}"/>
              </a:ext>
            </a:extLst>
          </p:cNvPr>
          <p:cNvSpPr>
            <a:spLocks noGrp="1"/>
          </p:cNvSpPr>
          <p:nvPr>
            <p:ph type="title"/>
          </p:nvPr>
        </p:nvSpPr>
        <p:spPr>
          <a:xfrm>
            <a:off x="1010518" y="487760"/>
            <a:ext cx="9823450" cy="938222"/>
          </a:xfrm>
        </p:spPr>
        <p:txBody>
          <a:bodyPr/>
          <a:lstStyle/>
          <a:p>
            <a:r>
              <a:rPr lang="en-AU" dirty="0" err="1"/>
              <a:t>Nghiên</a:t>
            </a:r>
            <a:r>
              <a:rPr lang="en-AU" dirty="0"/>
              <a:t> c</a:t>
            </a:r>
            <a:r>
              <a:rPr lang="en-US" dirty="0" err="1"/>
              <a:t>ứu</a:t>
            </a:r>
            <a:r>
              <a:rPr lang="en-US" dirty="0"/>
              <a:t> </a:t>
            </a:r>
            <a:r>
              <a:rPr lang="en-US" dirty="0" err="1"/>
              <a:t>về</a:t>
            </a:r>
            <a:r>
              <a:rPr lang="en-US" dirty="0"/>
              <a:t> </a:t>
            </a:r>
            <a:r>
              <a:rPr lang="en-US" dirty="0" err="1"/>
              <a:t>Nền</a:t>
            </a:r>
            <a:r>
              <a:rPr lang="en-US" dirty="0"/>
              <a:t> </a:t>
            </a:r>
            <a:r>
              <a:rPr lang="en-US" dirty="0" err="1"/>
              <a:t>tảng</a:t>
            </a:r>
            <a:r>
              <a:rPr lang="en-US" dirty="0"/>
              <a:t> </a:t>
            </a:r>
            <a:r>
              <a:rPr lang="en-US" dirty="0" err="1"/>
              <a:t>Kỹ</a:t>
            </a:r>
            <a:r>
              <a:rPr lang="en-US" dirty="0"/>
              <a:t> </a:t>
            </a:r>
            <a:r>
              <a:rPr lang="en-US" dirty="0" err="1"/>
              <a:t>thuật</a:t>
            </a:r>
            <a:r>
              <a:rPr lang="en-US" dirty="0"/>
              <a:t> </a:t>
            </a:r>
            <a:r>
              <a:rPr lang="en-US" dirty="0" err="1"/>
              <a:t>số</a:t>
            </a:r>
            <a:endParaRPr lang="en-AU" dirty="0"/>
          </a:p>
        </p:txBody>
      </p:sp>
      <p:sp>
        <p:nvSpPr>
          <p:cNvPr id="14" name="Content Placeholder 2">
            <a:extLst>
              <a:ext uri="{FF2B5EF4-FFF2-40B4-BE49-F238E27FC236}">
                <a16:creationId xmlns:a16="http://schemas.microsoft.com/office/drawing/2014/main" id="{034DF254-476E-433D-89ED-77D1F609CFA3}"/>
              </a:ext>
            </a:extLst>
          </p:cNvPr>
          <p:cNvSpPr>
            <a:spLocks noGrp="1"/>
          </p:cNvSpPr>
          <p:nvPr>
            <p:ph sz="quarter" idx="10"/>
          </p:nvPr>
        </p:nvSpPr>
        <p:spPr>
          <a:xfrm>
            <a:off x="1010518" y="1746290"/>
            <a:ext cx="9403482" cy="2273260"/>
          </a:xfrm>
        </p:spPr>
        <p:txBody>
          <a:bodyPr>
            <a:normAutofit fontScale="92500"/>
          </a:bodyPr>
          <a:lstStyle/>
          <a:p>
            <a:r>
              <a:rPr lang="en-US" sz="2000" dirty="0" err="1">
                <a:solidFill>
                  <a:schemeClr val="bg2"/>
                </a:solidFill>
              </a:rPr>
              <a:t>Vào</a:t>
            </a:r>
            <a:r>
              <a:rPr lang="en-US" sz="2000" dirty="0">
                <a:solidFill>
                  <a:schemeClr val="bg2"/>
                </a:solidFill>
              </a:rPr>
              <a:t> </a:t>
            </a:r>
            <a:r>
              <a:rPr lang="en-US" sz="2000" dirty="0" err="1">
                <a:solidFill>
                  <a:schemeClr val="bg2"/>
                </a:solidFill>
              </a:rPr>
              <a:t>Ngày</a:t>
            </a:r>
            <a:r>
              <a:rPr lang="en-US" sz="2000" dirty="0">
                <a:solidFill>
                  <a:schemeClr val="bg2"/>
                </a:solidFill>
              </a:rPr>
              <a:t> 10 </a:t>
            </a:r>
            <a:r>
              <a:rPr lang="en-US" sz="2000" dirty="0" err="1">
                <a:solidFill>
                  <a:schemeClr val="bg2"/>
                </a:solidFill>
              </a:rPr>
              <a:t>tháng</a:t>
            </a:r>
            <a:r>
              <a:rPr lang="en-US" sz="2000" dirty="0">
                <a:solidFill>
                  <a:schemeClr val="bg2"/>
                </a:solidFill>
              </a:rPr>
              <a:t> 2 </a:t>
            </a:r>
            <a:r>
              <a:rPr lang="en-US" sz="2000" dirty="0" err="1">
                <a:solidFill>
                  <a:schemeClr val="bg2"/>
                </a:solidFill>
              </a:rPr>
              <a:t>năm</a:t>
            </a:r>
            <a:r>
              <a:rPr lang="en-US" sz="2000" dirty="0">
                <a:solidFill>
                  <a:schemeClr val="bg2"/>
                </a:solidFill>
              </a:rPr>
              <a:t> 2020, </a:t>
            </a:r>
            <a:r>
              <a:rPr lang="en-US" sz="2000" dirty="0" err="1">
                <a:solidFill>
                  <a:schemeClr val="bg2"/>
                </a:solidFill>
              </a:rPr>
              <a:t>Bộ</a:t>
            </a:r>
            <a:r>
              <a:rPr lang="en-US" sz="2000" dirty="0">
                <a:solidFill>
                  <a:schemeClr val="bg2"/>
                </a:solidFill>
              </a:rPr>
              <a:t> tr</a:t>
            </a:r>
            <a:r>
              <a:rPr lang="vi-VN" sz="2000" dirty="0">
                <a:solidFill>
                  <a:schemeClr val="bg2"/>
                </a:solidFill>
              </a:rPr>
              <a:t>ư</a:t>
            </a:r>
            <a:r>
              <a:rPr lang="en-US" sz="2000" dirty="0" err="1">
                <a:solidFill>
                  <a:schemeClr val="bg2"/>
                </a:solidFill>
              </a:rPr>
              <a:t>ởng</a:t>
            </a:r>
            <a:r>
              <a:rPr lang="en-US" sz="2000" dirty="0">
                <a:solidFill>
                  <a:schemeClr val="bg2"/>
                </a:solidFill>
              </a:rPr>
              <a:t> </a:t>
            </a:r>
            <a:r>
              <a:rPr lang="en-US" sz="2000" dirty="0" err="1">
                <a:solidFill>
                  <a:schemeClr val="bg2"/>
                </a:solidFill>
              </a:rPr>
              <a:t>Tài</a:t>
            </a:r>
            <a:r>
              <a:rPr lang="en-US" sz="2000" dirty="0">
                <a:solidFill>
                  <a:schemeClr val="bg2"/>
                </a:solidFill>
              </a:rPr>
              <a:t> </a:t>
            </a:r>
            <a:r>
              <a:rPr lang="en-US" sz="2000" dirty="0" err="1">
                <a:solidFill>
                  <a:schemeClr val="bg2"/>
                </a:solidFill>
              </a:rPr>
              <a:t>chính</a:t>
            </a:r>
            <a:r>
              <a:rPr lang="en-US" sz="2000" dirty="0">
                <a:solidFill>
                  <a:schemeClr val="bg2"/>
                </a:solidFill>
              </a:rPr>
              <a:t> </a:t>
            </a:r>
            <a:r>
              <a:rPr lang="en-US" sz="2000" dirty="0" err="1">
                <a:solidFill>
                  <a:schemeClr val="bg2"/>
                </a:solidFill>
              </a:rPr>
              <a:t>đã</a:t>
            </a:r>
            <a:r>
              <a:rPr lang="en-US" sz="2000" dirty="0">
                <a:solidFill>
                  <a:schemeClr val="bg2"/>
                </a:solidFill>
              </a:rPr>
              <a:t> </a:t>
            </a:r>
            <a:r>
              <a:rPr lang="en-US" sz="2000" dirty="0" err="1">
                <a:solidFill>
                  <a:schemeClr val="bg2"/>
                </a:solidFill>
              </a:rPr>
              <a:t>chỉ</a:t>
            </a:r>
            <a:r>
              <a:rPr lang="en-US" sz="2000" dirty="0">
                <a:solidFill>
                  <a:schemeClr val="bg2"/>
                </a:solidFill>
              </a:rPr>
              <a:t> </a:t>
            </a:r>
            <a:r>
              <a:rPr lang="en-US" sz="2000" dirty="0" err="1">
                <a:solidFill>
                  <a:schemeClr val="bg2"/>
                </a:solidFill>
              </a:rPr>
              <a:t>đạo</a:t>
            </a:r>
            <a:r>
              <a:rPr lang="en-US" sz="2000" dirty="0">
                <a:solidFill>
                  <a:schemeClr val="bg2"/>
                </a:solidFill>
              </a:rPr>
              <a:t> ACCC </a:t>
            </a:r>
            <a:r>
              <a:rPr lang="en-US" sz="2000" dirty="0" err="1">
                <a:solidFill>
                  <a:schemeClr val="bg2"/>
                </a:solidFill>
              </a:rPr>
              <a:t>thực</a:t>
            </a:r>
            <a:r>
              <a:rPr lang="en-US" sz="2000" dirty="0">
                <a:solidFill>
                  <a:schemeClr val="bg2"/>
                </a:solidFill>
              </a:rPr>
              <a:t> </a:t>
            </a:r>
            <a:r>
              <a:rPr lang="en-US" sz="2000" dirty="0" err="1">
                <a:solidFill>
                  <a:schemeClr val="bg2"/>
                </a:solidFill>
              </a:rPr>
              <a:t>hiện</a:t>
            </a:r>
            <a:r>
              <a:rPr lang="en-US" sz="2000" dirty="0">
                <a:solidFill>
                  <a:schemeClr val="bg2"/>
                </a:solidFill>
              </a:rPr>
              <a:t> </a:t>
            </a:r>
            <a:r>
              <a:rPr lang="en-US" sz="2000" dirty="0" err="1">
                <a:solidFill>
                  <a:schemeClr val="bg2"/>
                </a:solidFill>
              </a:rPr>
              <a:t>một</a:t>
            </a:r>
            <a:r>
              <a:rPr lang="en-US" sz="2000" dirty="0">
                <a:solidFill>
                  <a:schemeClr val="bg2"/>
                </a:solidFill>
              </a:rPr>
              <a:t> </a:t>
            </a:r>
            <a:r>
              <a:rPr lang="en-US" sz="2000" dirty="0" err="1">
                <a:solidFill>
                  <a:schemeClr val="bg2"/>
                </a:solidFill>
              </a:rPr>
              <a:t>nghiên</a:t>
            </a:r>
            <a:r>
              <a:rPr lang="en-US" sz="2000" dirty="0">
                <a:solidFill>
                  <a:schemeClr val="bg2"/>
                </a:solidFill>
              </a:rPr>
              <a:t> </a:t>
            </a:r>
            <a:r>
              <a:rPr lang="en-US" sz="2000" dirty="0" err="1">
                <a:solidFill>
                  <a:schemeClr val="bg2"/>
                </a:solidFill>
              </a:rPr>
              <a:t>cứu</a:t>
            </a:r>
            <a:r>
              <a:rPr lang="en-US" sz="2000" dirty="0">
                <a:solidFill>
                  <a:schemeClr val="bg2"/>
                </a:solidFill>
              </a:rPr>
              <a:t> </a:t>
            </a:r>
            <a:r>
              <a:rPr lang="en-US" sz="2000" dirty="0" err="1">
                <a:solidFill>
                  <a:schemeClr val="bg2"/>
                </a:solidFill>
              </a:rPr>
              <a:t>kéo</a:t>
            </a:r>
            <a:r>
              <a:rPr lang="en-US" sz="2000" dirty="0">
                <a:solidFill>
                  <a:schemeClr val="bg2"/>
                </a:solidFill>
              </a:rPr>
              <a:t> </a:t>
            </a:r>
            <a:r>
              <a:rPr lang="en-US" sz="2000" dirty="0" err="1">
                <a:solidFill>
                  <a:schemeClr val="bg2"/>
                </a:solidFill>
              </a:rPr>
              <a:t>dài</a:t>
            </a:r>
            <a:r>
              <a:rPr lang="en-US" sz="2000" dirty="0">
                <a:solidFill>
                  <a:schemeClr val="bg2"/>
                </a:solidFill>
              </a:rPr>
              <a:t> 05 </a:t>
            </a:r>
            <a:r>
              <a:rPr lang="en-US" sz="2000" dirty="0" err="1">
                <a:solidFill>
                  <a:schemeClr val="bg2"/>
                </a:solidFill>
              </a:rPr>
              <a:t>năm</a:t>
            </a:r>
            <a:r>
              <a:rPr lang="en-US" sz="2000" dirty="0">
                <a:solidFill>
                  <a:schemeClr val="bg2"/>
                </a:solidFill>
              </a:rPr>
              <a:t> </a:t>
            </a:r>
            <a:r>
              <a:rPr lang="en-US" sz="2000" dirty="0" err="1">
                <a:solidFill>
                  <a:schemeClr val="bg2"/>
                </a:solidFill>
              </a:rPr>
              <a:t>liên</a:t>
            </a:r>
            <a:r>
              <a:rPr lang="en-US" sz="2000" dirty="0">
                <a:solidFill>
                  <a:schemeClr val="bg2"/>
                </a:solidFill>
              </a:rPr>
              <a:t> </a:t>
            </a:r>
            <a:r>
              <a:rPr lang="en-US" sz="2000" dirty="0" err="1">
                <a:solidFill>
                  <a:schemeClr val="bg2"/>
                </a:solidFill>
              </a:rPr>
              <a:t>quan</a:t>
            </a:r>
            <a:r>
              <a:rPr lang="en-US" sz="2000" dirty="0">
                <a:solidFill>
                  <a:schemeClr val="bg2"/>
                </a:solidFill>
              </a:rPr>
              <a:t> </a:t>
            </a:r>
            <a:r>
              <a:rPr lang="en-US" sz="2000" dirty="0" err="1">
                <a:solidFill>
                  <a:schemeClr val="bg2"/>
                </a:solidFill>
              </a:rPr>
              <a:t>đến</a:t>
            </a:r>
            <a:r>
              <a:rPr lang="en-US" sz="2000" dirty="0">
                <a:solidFill>
                  <a:schemeClr val="bg2"/>
                </a:solidFill>
              </a:rPr>
              <a:t> </a:t>
            </a:r>
            <a:r>
              <a:rPr lang="en-US" sz="2000" dirty="0" err="1">
                <a:solidFill>
                  <a:schemeClr val="bg2"/>
                </a:solidFill>
              </a:rPr>
              <a:t>cung</a:t>
            </a:r>
            <a:r>
              <a:rPr lang="en-US" sz="2000" dirty="0">
                <a:solidFill>
                  <a:schemeClr val="bg2"/>
                </a:solidFill>
              </a:rPr>
              <a:t> </a:t>
            </a:r>
            <a:r>
              <a:rPr lang="en-US" sz="2000" dirty="0" err="1">
                <a:solidFill>
                  <a:schemeClr val="bg2"/>
                </a:solidFill>
              </a:rPr>
              <a:t>cấp</a:t>
            </a:r>
            <a:r>
              <a:rPr lang="en-US" sz="2000" dirty="0">
                <a:solidFill>
                  <a:schemeClr val="bg2"/>
                </a:solidFill>
              </a:rPr>
              <a:t> </a:t>
            </a:r>
            <a:r>
              <a:rPr lang="en-US" sz="2000" b="1" dirty="0" err="1">
                <a:solidFill>
                  <a:schemeClr val="accent1"/>
                </a:solidFill>
              </a:rPr>
              <a:t>dịch</a:t>
            </a:r>
            <a:r>
              <a:rPr lang="en-US" sz="2000" b="1" dirty="0">
                <a:solidFill>
                  <a:schemeClr val="accent1"/>
                </a:solidFill>
              </a:rPr>
              <a:t> </a:t>
            </a:r>
            <a:r>
              <a:rPr lang="en-US" sz="2000" b="1" dirty="0" err="1">
                <a:solidFill>
                  <a:schemeClr val="accent1"/>
                </a:solidFill>
              </a:rPr>
              <a:t>vụ</a:t>
            </a:r>
            <a:r>
              <a:rPr lang="en-US" sz="2000" b="1" dirty="0">
                <a:solidFill>
                  <a:schemeClr val="accent1"/>
                </a:solidFill>
              </a:rPr>
              <a:t> </a:t>
            </a:r>
            <a:r>
              <a:rPr lang="en-US" sz="2000" b="1" dirty="0" err="1">
                <a:solidFill>
                  <a:schemeClr val="accent1"/>
                </a:solidFill>
              </a:rPr>
              <a:t>nền</a:t>
            </a:r>
            <a:r>
              <a:rPr lang="en-US" sz="2000" b="1" dirty="0">
                <a:solidFill>
                  <a:schemeClr val="accent1"/>
                </a:solidFill>
              </a:rPr>
              <a:t> </a:t>
            </a:r>
            <a:r>
              <a:rPr lang="en-US" sz="2000" b="1" dirty="0" err="1">
                <a:solidFill>
                  <a:schemeClr val="accent1"/>
                </a:solidFill>
              </a:rPr>
              <a:t>tảng</a:t>
            </a:r>
            <a:r>
              <a:rPr lang="en-US" sz="2000" b="1" dirty="0">
                <a:solidFill>
                  <a:schemeClr val="accent1"/>
                </a:solidFill>
              </a:rPr>
              <a:t> </a:t>
            </a:r>
            <a:r>
              <a:rPr lang="en-US" sz="2000" b="1" dirty="0" err="1">
                <a:solidFill>
                  <a:schemeClr val="accent1"/>
                </a:solidFill>
              </a:rPr>
              <a:t>kỹ</a:t>
            </a:r>
            <a:r>
              <a:rPr lang="en-US" sz="2000" b="1" dirty="0">
                <a:solidFill>
                  <a:schemeClr val="accent1"/>
                </a:solidFill>
              </a:rPr>
              <a:t> </a:t>
            </a:r>
            <a:r>
              <a:rPr lang="en-US" sz="2000" b="1" dirty="0" err="1">
                <a:solidFill>
                  <a:schemeClr val="accent1"/>
                </a:solidFill>
              </a:rPr>
              <a:t>thuật</a:t>
            </a:r>
            <a:r>
              <a:rPr lang="en-US" sz="2000" b="1" dirty="0">
                <a:solidFill>
                  <a:schemeClr val="accent1"/>
                </a:solidFill>
              </a:rPr>
              <a:t> </a:t>
            </a:r>
            <a:r>
              <a:rPr lang="en-US" sz="2000" b="1" dirty="0" err="1">
                <a:solidFill>
                  <a:schemeClr val="accent1"/>
                </a:solidFill>
              </a:rPr>
              <a:t>số</a:t>
            </a:r>
            <a:r>
              <a:rPr lang="en-US" sz="2000" b="1" dirty="0">
                <a:solidFill>
                  <a:schemeClr val="accent1"/>
                </a:solidFill>
              </a:rPr>
              <a:t>.</a:t>
            </a:r>
          </a:p>
          <a:p>
            <a:r>
              <a:rPr lang="en-US" sz="2000" dirty="0" err="1">
                <a:solidFill>
                  <a:schemeClr val="bg2"/>
                </a:solidFill>
              </a:rPr>
              <a:t>Nghiên</a:t>
            </a:r>
            <a:r>
              <a:rPr lang="en-US" sz="2000" dirty="0">
                <a:solidFill>
                  <a:schemeClr val="bg2"/>
                </a:solidFill>
              </a:rPr>
              <a:t> </a:t>
            </a:r>
            <a:r>
              <a:rPr lang="en-US" sz="2000" dirty="0" err="1">
                <a:solidFill>
                  <a:schemeClr val="bg2"/>
                </a:solidFill>
              </a:rPr>
              <a:t>cứu</a:t>
            </a:r>
            <a:r>
              <a:rPr lang="en-US" sz="2000" dirty="0">
                <a:solidFill>
                  <a:schemeClr val="bg2"/>
                </a:solidFill>
              </a:rPr>
              <a:t> bao </a:t>
            </a:r>
            <a:r>
              <a:rPr lang="en-US" sz="2000" dirty="0" err="1">
                <a:solidFill>
                  <a:schemeClr val="bg2"/>
                </a:solidFill>
              </a:rPr>
              <a:t>gồm</a:t>
            </a:r>
            <a:r>
              <a:rPr lang="en-US" sz="2000" dirty="0">
                <a:solidFill>
                  <a:schemeClr val="bg2"/>
                </a:solidFill>
              </a:rPr>
              <a:t> </a:t>
            </a:r>
            <a:r>
              <a:rPr lang="en-US" sz="2000" dirty="0" err="1">
                <a:solidFill>
                  <a:schemeClr val="bg2"/>
                </a:solidFill>
              </a:rPr>
              <a:t>những</a:t>
            </a:r>
            <a:r>
              <a:rPr lang="en-US" sz="2000" dirty="0">
                <a:solidFill>
                  <a:schemeClr val="bg2"/>
                </a:solidFill>
              </a:rPr>
              <a:t> </a:t>
            </a:r>
            <a:r>
              <a:rPr lang="en-US" sz="2000" dirty="0" err="1">
                <a:solidFill>
                  <a:schemeClr val="bg2"/>
                </a:solidFill>
              </a:rPr>
              <a:t>vấn</a:t>
            </a:r>
            <a:r>
              <a:rPr lang="en-US" sz="2000" dirty="0">
                <a:solidFill>
                  <a:schemeClr val="bg2"/>
                </a:solidFill>
              </a:rPr>
              <a:t> </a:t>
            </a:r>
            <a:r>
              <a:rPr lang="en-US" sz="2000" dirty="0" err="1">
                <a:solidFill>
                  <a:schemeClr val="bg2"/>
                </a:solidFill>
              </a:rPr>
              <a:t>đề</a:t>
            </a:r>
            <a:r>
              <a:rPr lang="en-US" sz="2000" dirty="0">
                <a:solidFill>
                  <a:schemeClr val="bg2"/>
                </a:solidFill>
              </a:rPr>
              <a:t> </a:t>
            </a:r>
            <a:r>
              <a:rPr lang="en-US" sz="2000" dirty="0" err="1">
                <a:solidFill>
                  <a:schemeClr val="bg2"/>
                </a:solidFill>
              </a:rPr>
              <a:t>sau</a:t>
            </a:r>
            <a:r>
              <a:rPr lang="en-US" sz="2000" dirty="0">
                <a:solidFill>
                  <a:schemeClr val="bg2"/>
                </a:solidFill>
              </a:rPr>
              <a:t>:</a:t>
            </a:r>
          </a:p>
          <a:p>
            <a:pPr lvl="1"/>
            <a:r>
              <a:rPr lang="en-US" sz="2000" b="1" dirty="0" err="1">
                <a:solidFill>
                  <a:schemeClr val="accent1"/>
                </a:solidFill>
              </a:rPr>
              <a:t>Mức</a:t>
            </a:r>
            <a:r>
              <a:rPr lang="en-US" sz="2000" b="1" dirty="0">
                <a:solidFill>
                  <a:schemeClr val="accent1"/>
                </a:solidFill>
              </a:rPr>
              <a:t> </a:t>
            </a:r>
            <a:r>
              <a:rPr lang="en-US" sz="2000" b="1" dirty="0" err="1">
                <a:solidFill>
                  <a:schemeClr val="accent1"/>
                </a:solidFill>
              </a:rPr>
              <a:t>độ</a:t>
            </a:r>
            <a:r>
              <a:rPr lang="en-US" sz="2000" b="1" dirty="0">
                <a:solidFill>
                  <a:schemeClr val="accent1"/>
                </a:solidFill>
              </a:rPr>
              <a:t> </a:t>
            </a:r>
            <a:r>
              <a:rPr lang="en-US" sz="2000" b="1" dirty="0" err="1">
                <a:solidFill>
                  <a:schemeClr val="accent1"/>
                </a:solidFill>
              </a:rPr>
              <a:t>cạnh</a:t>
            </a:r>
            <a:r>
              <a:rPr lang="en-US" sz="2000" b="1" dirty="0">
                <a:solidFill>
                  <a:schemeClr val="accent1"/>
                </a:solidFill>
              </a:rPr>
              <a:t> </a:t>
            </a:r>
            <a:r>
              <a:rPr lang="en-US" sz="2000" b="1" dirty="0" err="1">
                <a:solidFill>
                  <a:schemeClr val="accent1"/>
                </a:solidFill>
              </a:rPr>
              <a:t>tranh</a:t>
            </a:r>
            <a:r>
              <a:rPr lang="en-US" sz="2000" dirty="0">
                <a:solidFill>
                  <a:schemeClr val="accent1"/>
                </a:solidFill>
              </a:rPr>
              <a:t> </a:t>
            </a:r>
            <a:endParaRPr lang="en-US" sz="2000" b="1" dirty="0">
              <a:solidFill>
                <a:schemeClr val="accent1"/>
              </a:solidFill>
            </a:endParaRPr>
          </a:p>
          <a:p>
            <a:pPr lvl="1"/>
            <a:r>
              <a:rPr lang="en-US" sz="2000" dirty="0" err="1">
                <a:solidFill>
                  <a:schemeClr val="bg2"/>
                </a:solidFill>
              </a:rPr>
              <a:t>Những</a:t>
            </a:r>
            <a:r>
              <a:rPr lang="en-US" sz="2000" dirty="0">
                <a:solidFill>
                  <a:schemeClr val="bg2"/>
                </a:solidFill>
              </a:rPr>
              <a:t> </a:t>
            </a:r>
            <a:r>
              <a:rPr lang="en-US" sz="2000" dirty="0" err="1">
                <a:solidFill>
                  <a:schemeClr val="bg2"/>
                </a:solidFill>
              </a:rPr>
              <a:t>hành</a:t>
            </a:r>
            <a:r>
              <a:rPr lang="en-US" sz="2000" dirty="0">
                <a:solidFill>
                  <a:schemeClr val="bg2"/>
                </a:solidFill>
              </a:rPr>
              <a:t> vi </a:t>
            </a:r>
            <a:r>
              <a:rPr lang="en-US" sz="2000" dirty="0" err="1">
                <a:solidFill>
                  <a:schemeClr val="bg2"/>
                </a:solidFill>
              </a:rPr>
              <a:t>có</a:t>
            </a:r>
            <a:r>
              <a:rPr lang="en-US" sz="2000" dirty="0">
                <a:solidFill>
                  <a:schemeClr val="bg2"/>
                </a:solidFill>
              </a:rPr>
              <a:t> </a:t>
            </a:r>
            <a:r>
              <a:rPr lang="en-US" sz="2000" dirty="0" err="1">
                <a:solidFill>
                  <a:schemeClr val="bg2"/>
                </a:solidFill>
              </a:rPr>
              <a:t>thể</a:t>
            </a:r>
            <a:r>
              <a:rPr lang="en-US" sz="2000" dirty="0">
                <a:solidFill>
                  <a:schemeClr val="bg2"/>
                </a:solidFill>
              </a:rPr>
              <a:t> </a:t>
            </a:r>
            <a:r>
              <a:rPr lang="en-US" sz="2000" b="1" dirty="0" err="1">
                <a:solidFill>
                  <a:schemeClr val="accent1"/>
                </a:solidFill>
              </a:rPr>
              <a:t>gây</a:t>
            </a:r>
            <a:r>
              <a:rPr lang="en-US" sz="2000" b="1" dirty="0">
                <a:solidFill>
                  <a:schemeClr val="accent1"/>
                </a:solidFill>
              </a:rPr>
              <a:t> </a:t>
            </a:r>
            <a:r>
              <a:rPr lang="en-US" sz="2000" b="1" dirty="0" err="1">
                <a:solidFill>
                  <a:schemeClr val="accent1"/>
                </a:solidFill>
              </a:rPr>
              <a:t>hại</a:t>
            </a:r>
            <a:r>
              <a:rPr lang="en-US" sz="2000" b="1" dirty="0">
                <a:solidFill>
                  <a:schemeClr val="accent1"/>
                </a:solidFill>
              </a:rPr>
              <a:t> </a:t>
            </a:r>
            <a:r>
              <a:rPr lang="en-US" sz="2000" b="1" dirty="0" err="1">
                <a:solidFill>
                  <a:schemeClr val="accent1"/>
                </a:solidFill>
              </a:rPr>
              <a:t>cho</a:t>
            </a:r>
            <a:r>
              <a:rPr lang="en-US" sz="2000" b="1" dirty="0">
                <a:solidFill>
                  <a:schemeClr val="accent1"/>
                </a:solidFill>
              </a:rPr>
              <a:t> ng</a:t>
            </a:r>
            <a:r>
              <a:rPr lang="vi-VN" sz="2000" b="1" dirty="0">
                <a:solidFill>
                  <a:schemeClr val="accent1"/>
                </a:solidFill>
              </a:rPr>
              <a:t>ư</a:t>
            </a:r>
            <a:r>
              <a:rPr lang="en-US" sz="2000" b="1" dirty="0" err="1">
                <a:solidFill>
                  <a:schemeClr val="accent1"/>
                </a:solidFill>
              </a:rPr>
              <a:t>ời</a:t>
            </a:r>
            <a:r>
              <a:rPr lang="en-US" sz="2000" b="1" dirty="0">
                <a:solidFill>
                  <a:schemeClr val="accent1"/>
                </a:solidFill>
              </a:rPr>
              <a:t> </a:t>
            </a:r>
            <a:r>
              <a:rPr lang="en-US" sz="2000" b="1" dirty="0" err="1">
                <a:solidFill>
                  <a:schemeClr val="accent1"/>
                </a:solidFill>
              </a:rPr>
              <a:t>tiêu</a:t>
            </a:r>
            <a:r>
              <a:rPr lang="en-US" sz="2000" b="1" dirty="0">
                <a:solidFill>
                  <a:schemeClr val="accent1"/>
                </a:solidFill>
              </a:rPr>
              <a:t> </a:t>
            </a:r>
            <a:r>
              <a:rPr lang="en-US" sz="2000" b="1" dirty="0" err="1">
                <a:solidFill>
                  <a:schemeClr val="accent1"/>
                </a:solidFill>
              </a:rPr>
              <a:t>dùng</a:t>
            </a:r>
            <a:endParaRPr lang="en-US" sz="2000" b="1" dirty="0">
              <a:solidFill>
                <a:schemeClr val="accent1"/>
              </a:solidFill>
            </a:endParaRPr>
          </a:p>
          <a:p>
            <a:pPr lvl="1"/>
            <a:r>
              <a:rPr lang="en-US" sz="2000" b="1" dirty="0">
                <a:solidFill>
                  <a:schemeClr val="accent1"/>
                </a:solidFill>
              </a:rPr>
              <a:t>Xu h</a:t>
            </a:r>
            <a:r>
              <a:rPr lang="vi-VN" sz="2000" b="1" dirty="0">
                <a:solidFill>
                  <a:schemeClr val="accent1"/>
                </a:solidFill>
              </a:rPr>
              <a:t>ư</a:t>
            </a:r>
            <a:r>
              <a:rPr lang="en-US" sz="2000" b="1" dirty="0" err="1">
                <a:solidFill>
                  <a:schemeClr val="accent1"/>
                </a:solidFill>
              </a:rPr>
              <a:t>ớng</a:t>
            </a:r>
            <a:r>
              <a:rPr lang="en-US" sz="2000" b="1" dirty="0">
                <a:solidFill>
                  <a:schemeClr val="accent1"/>
                </a:solidFill>
              </a:rPr>
              <a:t> </a:t>
            </a:r>
            <a:r>
              <a:rPr lang="en-US" sz="2000" b="1" dirty="0" err="1">
                <a:solidFill>
                  <a:schemeClr val="accent1"/>
                </a:solidFill>
              </a:rPr>
              <a:t>và</a:t>
            </a:r>
            <a:r>
              <a:rPr lang="en-US" sz="2000" b="1" dirty="0">
                <a:solidFill>
                  <a:schemeClr val="accent1"/>
                </a:solidFill>
              </a:rPr>
              <a:t> </a:t>
            </a:r>
            <a:r>
              <a:rPr lang="en-US" sz="2000" b="1" dirty="0" err="1">
                <a:solidFill>
                  <a:schemeClr val="accent1"/>
                </a:solidFill>
              </a:rPr>
              <a:t>sự</a:t>
            </a:r>
            <a:r>
              <a:rPr lang="en-US" sz="2000" b="1" dirty="0">
                <a:solidFill>
                  <a:schemeClr val="accent1"/>
                </a:solidFill>
              </a:rPr>
              <a:t>  </a:t>
            </a:r>
            <a:r>
              <a:rPr lang="en-US" sz="2000" b="1" dirty="0" err="1">
                <a:solidFill>
                  <a:schemeClr val="accent1"/>
                </a:solidFill>
              </a:rPr>
              <a:t>phát</a:t>
            </a:r>
            <a:r>
              <a:rPr lang="en-US" sz="2000" b="1" dirty="0">
                <a:solidFill>
                  <a:schemeClr val="accent1"/>
                </a:solidFill>
              </a:rPr>
              <a:t> </a:t>
            </a:r>
            <a:r>
              <a:rPr lang="en-US" sz="2000" b="1" dirty="0" err="1">
                <a:solidFill>
                  <a:schemeClr val="accent1"/>
                </a:solidFill>
              </a:rPr>
              <a:t>triển</a:t>
            </a:r>
            <a:r>
              <a:rPr lang="en-US" sz="2000" b="1" dirty="0">
                <a:solidFill>
                  <a:schemeClr val="accent1"/>
                </a:solidFill>
              </a:rPr>
              <a:t> </a:t>
            </a:r>
            <a:r>
              <a:rPr lang="en-US" sz="2000" b="1" dirty="0" err="1">
                <a:solidFill>
                  <a:schemeClr val="accent1"/>
                </a:solidFill>
              </a:rPr>
              <a:t>của</a:t>
            </a:r>
            <a:r>
              <a:rPr lang="en-US" sz="2000" b="1" dirty="0">
                <a:solidFill>
                  <a:schemeClr val="accent1"/>
                </a:solidFill>
              </a:rPr>
              <a:t> </a:t>
            </a:r>
            <a:r>
              <a:rPr lang="en-US" sz="2000" b="1" dirty="0" err="1">
                <a:solidFill>
                  <a:schemeClr val="accent1"/>
                </a:solidFill>
              </a:rPr>
              <a:t>thị</a:t>
            </a:r>
            <a:r>
              <a:rPr lang="en-US" sz="2000" b="1" dirty="0">
                <a:solidFill>
                  <a:schemeClr val="accent1"/>
                </a:solidFill>
              </a:rPr>
              <a:t> tr</a:t>
            </a:r>
            <a:r>
              <a:rPr lang="vi-VN" sz="2000" b="1" dirty="0">
                <a:solidFill>
                  <a:schemeClr val="accent1"/>
                </a:solidFill>
              </a:rPr>
              <a:t>ư</a:t>
            </a:r>
            <a:r>
              <a:rPr lang="en-US" sz="2000" b="1" dirty="0" err="1">
                <a:solidFill>
                  <a:schemeClr val="accent1"/>
                </a:solidFill>
              </a:rPr>
              <a:t>ờng</a:t>
            </a:r>
            <a:r>
              <a:rPr lang="en-US" sz="2000" b="1" dirty="0">
                <a:solidFill>
                  <a:schemeClr val="accent1"/>
                </a:solidFill>
              </a:rPr>
              <a:t> </a:t>
            </a:r>
            <a:r>
              <a:rPr lang="en-US" sz="2100" dirty="0" err="1">
                <a:solidFill>
                  <a:schemeClr val="bg2"/>
                </a:solidFill>
              </a:rPr>
              <a:t>làm</a:t>
            </a:r>
            <a:r>
              <a:rPr lang="en-US" sz="2100" dirty="0">
                <a:solidFill>
                  <a:schemeClr val="bg2"/>
                </a:solidFill>
              </a:rPr>
              <a:t> </a:t>
            </a:r>
            <a:r>
              <a:rPr lang="en-US" sz="2100" dirty="0" err="1">
                <a:solidFill>
                  <a:schemeClr val="bg2"/>
                </a:solidFill>
              </a:rPr>
              <a:t>ảnh</a:t>
            </a:r>
            <a:r>
              <a:rPr lang="en-US" sz="2100" dirty="0">
                <a:solidFill>
                  <a:schemeClr val="bg2"/>
                </a:solidFill>
              </a:rPr>
              <a:t> h</a:t>
            </a:r>
            <a:r>
              <a:rPr lang="vi-VN" sz="2100" dirty="0">
                <a:solidFill>
                  <a:schemeClr val="bg2"/>
                </a:solidFill>
              </a:rPr>
              <a:t>ư</a:t>
            </a:r>
            <a:r>
              <a:rPr lang="en-US" sz="2100" dirty="0" err="1">
                <a:solidFill>
                  <a:schemeClr val="bg2"/>
                </a:solidFill>
              </a:rPr>
              <a:t>ởng</a:t>
            </a:r>
            <a:r>
              <a:rPr lang="en-US" sz="2100" dirty="0">
                <a:solidFill>
                  <a:schemeClr val="bg2"/>
                </a:solidFill>
              </a:rPr>
              <a:t> </a:t>
            </a:r>
            <a:r>
              <a:rPr lang="en-US" sz="2100" dirty="0" err="1">
                <a:solidFill>
                  <a:schemeClr val="bg2"/>
                </a:solidFill>
              </a:rPr>
              <a:t>đến</a:t>
            </a:r>
            <a:r>
              <a:rPr lang="en-US" sz="2100" dirty="0">
                <a:solidFill>
                  <a:schemeClr val="bg2"/>
                </a:solidFill>
              </a:rPr>
              <a:t> </a:t>
            </a:r>
            <a:r>
              <a:rPr lang="en-US" sz="2100" dirty="0" err="1">
                <a:solidFill>
                  <a:schemeClr val="bg2"/>
                </a:solidFill>
              </a:rPr>
              <a:t>bản</a:t>
            </a:r>
            <a:r>
              <a:rPr lang="en-US" sz="2100" dirty="0">
                <a:solidFill>
                  <a:schemeClr val="bg2"/>
                </a:solidFill>
              </a:rPr>
              <a:t> </a:t>
            </a:r>
            <a:r>
              <a:rPr lang="en-US" sz="2100" dirty="0" err="1">
                <a:solidFill>
                  <a:schemeClr val="bg2"/>
                </a:solidFill>
              </a:rPr>
              <a:t>chất</a:t>
            </a:r>
            <a:r>
              <a:rPr lang="en-US" sz="2100" dirty="0">
                <a:solidFill>
                  <a:schemeClr val="bg2"/>
                </a:solidFill>
              </a:rPr>
              <a:t> </a:t>
            </a:r>
            <a:r>
              <a:rPr lang="en-US" sz="2100" dirty="0" err="1">
                <a:solidFill>
                  <a:schemeClr val="bg2"/>
                </a:solidFill>
              </a:rPr>
              <a:t>và</a:t>
            </a:r>
            <a:r>
              <a:rPr lang="en-US" sz="2100" dirty="0">
                <a:solidFill>
                  <a:schemeClr val="bg2"/>
                </a:solidFill>
              </a:rPr>
              <a:t> </a:t>
            </a:r>
            <a:r>
              <a:rPr lang="en-US" sz="2100" dirty="0" err="1">
                <a:solidFill>
                  <a:schemeClr val="bg2"/>
                </a:solidFill>
              </a:rPr>
              <a:t>tính</a:t>
            </a:r>
            <a:r>
              <a:rPr lang="en-US" sz="2100" dirty="0">
                <a:solidFill>
                  <a:schemeClr val="bg2"/>
                </a:solidFill>
              </a:rPr>
              <a:t> </a:t>
            </a:r>
            <a:r>
              <a:rPr lang="en-US" sz="2100" dirty="0" err="1">
                <a:solidFill>
                  <a:schemeClr val="bg2"/>
                </a:solidFill>
              </a:rPr>
              <a:t>chất</a:t>
            </a:r>
            <a:r>
              <a:rPr lang="en-US" sz="2100" dirty="0">
                <a:solidFill>
                  <a:schemeClr val="bg2"/>
                </a:solidFill>
              </a:rPr>
              <a:t> </a:t>
            </a:r>
            <a:r>
              <a:rPr lang="en-US" sz="2100" dirty="0" err="1">
                <a:solidFill>
                  <a:schemeClr val="bg2"/>
                </a:solidFill>
              </a:rPr>
              <a:t>của</a:t>
            </a:r>
            <a:r>
              <a:rPr lang="en-US" sz="2100" dirty="0">
                <a:solidFill>
                  <a:schemeClr val="bg2"/>
                </a:solidFill>
              </a:rPr>
              <a:t> </a:t>
            </a:r>
            <a:r>
              <a:rPr lang="en-US" sz="2100" dirty="0" err="1">
                <a:solidFill>
                  <a:schemeClr val="bg2"/>
                </a:solidFill>
              </a:rPr>
              <a:t>dịch</a:t>
            </a:r>
            <a:r>
              <a:rPr lang="en-US" sz="2100" dirty="0">
                <a:solidFill>
                  <a:schemeClr val="bg2"/>
                </a:solidFill>
              </a:rPr>
              <a:t> </a:t>
            </a:r>
            <a:r>
              <a:rPr lang="en-US" sz="2100" dirty="0" err="1">
                <a:solidFill>
                  <a:schemeClr val="bg2"/>
                </a:solidFill>
              </a:rPr>
              <a:t>vụ</a:t>
            </a:r>
            <a:r>
              <a:rPr lang="en-US" sz="2100" dirty="0">
                <a:solidFill>
                  <a:schemeClr val="bg2"/>
                </a:solidFill>
              </a:rPr>
              <a:t> </a:t>
            </a:r>
            <a:r>
              <a:rPr lang="en-US" sz="2100" dirty="0" err="1">
                <a:solidFill>
                  <a:schemeClr val="bg2"/>
                </a:solidFill>
              </a:rPr>
              <a:t>nền</a:t>
            </a:r>
            <a:r>
              <a:rPr lang="en-US" sz="2100" dirty="0">
                <a:solidFill>
                  <a:schemeClr val="bg2"/>
                </a:solidFill>
              </a:rPr>
              <a:t> </a:t>
            </a:r>
            <a:r>
              <a:rPr lang="en-US" sz="2100" dirty="0" err="1">
                <a:solidFill>
                  <a:schemeClr val="bg2"/>
                </a:solidFill>
              </a:rPr>
              <a:t>tảng</a:t>
            </a:r>
            <a:r>
              <a:rPr lang="en-US" sz="2100" dirty="0">
                <a:solidFill>
                  <a:schemeClr val="bg2"/>
                </a:solidFill>
              </a:rPr>
              <a:t> </a:t>
            </a:r>
            <a:r>
              <a:rPr lang="en-US" sz="2100" dirty="0" err="1">
                <a:solidFill>
                  <a:schemeClr val="bg2"/>
                </a:solidFill>
              </a:rPr>
              <a:t>kỹ</a:t>
            </a:r>
            <a:r>
              <a:rPr lang="en-US" sz="2100" dirty="0">
                <a:solidFill>
                  <a:schemeClr val="bg2"/>
                </a:solidFill>
              </a:rPr>
              <a:t> </a:t>
            </a:r>
            <a:r>
              <a:rPr lang="en-US" sz="2100" dirty="0" err="1">
                <a:solidFill>
                  <a:schemeClr val="bg2"/>
                </a:solidFill>
              </a:rPr>
              <a:t>thuật</a:t>
            </a:r>
            <a:r>
              <a:rPr lang="en-US" sz="2100" dirty="0">
                <a:solidFill>
                  <a:schemeClr val="bg2"/>
                </a:solidFill>
              </a:rPr>
              <a:t> </a:t>
            </a:r>
            <a:r>
              <a:rPr lang="en-US" sz="2100" dirty="0" err="1">
                <a:solidFill>
                  <a:schemeClr val="bg2"/>
                </a:solidFill>
              </a:rPr>
              <a:t>số</a:t>
            </a:r>
            <a:endParaRPr lang="en-US" sz="2100" dirty="0">
              <a:solidFill>
                <a:schemeClr val="bg2"/>
              </a:solidFill>
            </a:endParaRPr>
          </a:p>
        </p:txBody>
      </p:sp>
      <p:sp>
        <p:nvSpPr>
          <p:cNvPr id="3" name="Rectangle: Rounded Corners 2">
            <a:extLst>
              <a:ext uri="{FF2B5EF4-FFF2-40B4-BE49-F238E27FC236}">
                <a16:creationId xmlns:a16="http://schemas.microsoft.com/office/drawing/2014/main" id="{E53F7BD8-AC83-E911-D132-A5D1A33950B4}"/>
              </a:ext>
            </a:extLst>
          </p:cNvPr>
          <p:cNvSpPr/>
          <p:nvPr/>
        </p:nvSpPr>
        <p:spPr>
          <a:xfrm>
            <a:off x="3323654" y="4375381"/>
            <a:ext cx="4978400" cy="762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a:t>
            </a:r>
            <a:r>
              <a:rPr lang="en-AU" b="1" dirty="0" err="1"/>
              <a:t>Dịch</a:t>
            </a:r>
            <a:r>
              <a:rPr lang="en-AU" b="1" dirty="0"/>
              <a:t> </a:t>
            </a:r>
            <a:r>
              <a:rPr lang="en-AU" b="1" dirty="0" err="1"/>
              <a:t>vụ</a:t>
            </a:r>
            <a:r>
              <a:rPr lang="en-AU" b="1" dirty="0"/>
              <a:t> </a:t>
            </a:r>
            <a:r>
              <a:rPr lang="en-AU" b="1" dirty="0" err="1"/>
              <a:t>nền</a:t>
            </a:r>
            <a:r>
              <a:rPr lang="en-AU" b="1" dirty="0"/>
              <a:t> </a:t>
            </a:r>
            <a:r>
              <a:rPr lang="en-AU" b="1" dirty="0" err="1"/>
              <a:t>tảng</a:t>
            </a:r>
            <a:r>
              <a:rPr lang="en-AU" b="1" dirty="0"/>
              <a:t> </a:t>
            </a:r>
            <a:r>
              <a:rPr lang="en-AU" b="1" dirty="0" err="1"/>
              <a:t>kỹ</a:t>
            </a:r>
            <a:r>
              <a:rPr lang="en-AU" b="1" dirty="0"/>
              <a:t> </a:t>
            </a:r>
            <a:r>
              <a:rPr lang="en-AU" b="1" dirty="0" err="1"/>
              <a:t>thuật</a:t>
            </a:r>
            <a:r>
              <a:rPr lang="en-AU" b="1" dirty="0"/>
              <a:t> </a:t>
            </a:r>
            <a:r>
              <a:rPr lang="en-AU" b="1" dirty="0" err="1"/>
              <a:t>số</a:t>
            </a:r>
            <a:r>
              <a:rPr lang="en-AU" b="1" dirty="0"/>
              <a:t>’ </a:t>
            </a:r>
          </a:p>
        </p:txBody>
      </p:sp>
      <p:sp>
        <p:nvSpPr>
          <p:cNvPr id="4" name="Rectangle: Rounded Corners 3">
            <a:extLst>
              <a:ext uri="{FF2B5EF4-FFF2-40B4-BE49-F238E27FC236}">
                <a16:creationId xmlns:a16="http://schemas.microsoft.com/office/drawing/2014/main" id="{DB66A025-E057-F903-2858-108AE68AE4CF}"/>
              </a:ext>
            </a:extLst>
          </p:cNvPr>
          <p:cNvSpPr/>
          <p:nvPr/>
        </p:nvSpPr>
        <p:spPr>
          <a:xfrm>
            <a:off x="585662" y="5798288"/>
            <a:ext cx="1752600" cy="69210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AU" sz="1400" dirty="0" err="1"/>
              <a:t>Dịch</a:t>
            </a:r>
            <a:r>
              <a:rPr lang="en-AU" sz="1400" dirty="0"/>
              <a:t> </a:t>
            </a:r>
            <a:r>
              <a:rPr lang="en-AU" sz="1400" dirty="0" err="1"/>
              <a:t>vụ</a:t>
            </a:r>
            <a:r>
              <a:rPr lang="en-AU" sz="1400" dirty="0"/>
              <a:t> </a:t>
            </a:r>
            <a:r>
              <a:rPr lang="en-AU" sz="1400" dirty="0" err="1"/>
              <a:t>tìm</a:t>
            </a:r>
            <a:r>
              <a:rPr lang="en-AU" sz="1400" dirty="0"/>
              <a:t> </a:t>
            </a:r>
            <a:r>
              <a:rPr lang="en-AU" sz="1400" dirty="0" err="1"/>
              <a:t>kiếm</a:t>
            </a:r>
            <a:r>
              <a:rPr lang="en-AU" sz="1400" dirty="0"/>
              <a:t> </a:t>
            </a:r>
            <a:r>
              <a:rPr lang="en-AU" sz="1400" dirty="0" err="1"/>
              <a:t>trên</a:t>
            </a:r>
            <a:r>
              <a:rPr lang="en-AU" sz="1400" dirty="0"/>
              <a:t> </a:t>
            </a:r>
            <a:r>
              <a:rPr lang="en-AU" sz="1400" dirty="0" err="1"/>
              <a:t>mạng</a:t>
            </a:r>
            <a:r>
              <a:rPr lang="en-AU" sz="1400" dirty="0"/>
              <a:t>, </a:t>
            </a:r>
            <a:r>
              <a:rPr lang="en-AU" sz="1400" dirty="0" err="1"/>
              <a:t>ví</a:t>
            </a:r>
            <a:r>
              <a:rPr lang="en-AU" sz="1400" dirty="0"/>
              <a:t> </a:t>
            </a:r>
            <a:r>
              <a:rPr lang="en-AU" sz="1400" dirty="0" err="1"/>
              <a:t>dụ</a:t>
            </a:r>
            <a:r>
              <a:rPr lang="en-AU" sz="1400" dirty="0"/>
              <a:t> </a:t>
            </a:r>
            <a:r>
              <a:rPr lang="en-AU" sz="1400" dirty="0" err="1"/>
              <a:t>nh</a:t>
            </a:r>
            <a:r>
              <a:rPr lang="vi-VN" sz="1400" dirty="0"/>
              <a:t>ư</a:t>
            </a:r>
            <a:r>
              <a:rPr lang="en-AU" sz="1400" dirty="0"/>
              <a:t> </a:t>
            </a:r>
            <a:r>
              <a:rPr lang="en-AU" sz="1400" b="1" dirty="0"/>
              <a:t>Google</a:t>
            </a:r>
            <a:endParaRPr lang="en-AU" sz="1400" dirty="0"/>
          </a:p>
        </p:txBody>
      </p:sp>
      <p:sp>
        <p:nvSpPr>
          <p:cNvPr id="5" name="Rectangle: Rounded Corners 4">
            <a:extLst>
              <a:ext uri="{FF2B5EF4-FFF2-40B4-BE49-F238E27FC236}">
                <a16:creationId xmlns:a16="http://schemas.microsoft.com/office/drawing/2014/main" id="{4E2AB058-B37C-9ED4-0DCD-22AC4C9CAA0F}"/>
              </a:ext>
            </a:extLst>
          </p:cNvPr>
          <p:cNvSpPr/>
          <p:nvPr/>
        </p:nvSpPr>
        <p:spPr>
          <a:xfrm>
            <a:off x="4309046" y="5798287"/>
            <a:ext cx="1712217" cy="88989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AU" sz="1400" dirty="0" err="1"/>
              <a:t>Dịch</a:t>
            </a:r>
            <a:r>
              <a:rPr lang="en-AU" sz="1400" dirty="0"/>
              <a:t> </a:t>
            </a:r>
            <a:r>
              <a:rPr lang="en-AU" sz="1400" dirty="0" err="1"/>
              <a:t>vụ</a:t>
            </a:r>
            <a:r>
              <a:rPr lang="en-AU" sz="1400" dirty="0"/>
              <a:t> </a:t>
            </a:r>
            <a:r>
              <a:rPr lang="en-AU" sz="1400" dirty="0" err="1"/>
              <a:t>truyền</a:t>
            </a:r>
            <a:r>
              <a:rPr lang="en-AU" sz="1400" dirty="0"/>
              <a:t> </a:t>
            </a:r>
            <a:r>
              <a:rPr lang="en-AU" sz="1400" dirty="0" err="1"/>
              <a:t>thông</a:t>
            </a:r>
            <a:r>
              <a:rPr lang="en-AU" sz="1400" dirty="0"/>
              <a:t> </a:t>
            </a:r>
            <a:r>
              <a:rPr lang="en-AU" sz="1400" dirty="0" err="1"/>
              <a:t>mạng</a:t>
            </a:r>
            <a:r>
              <a:rPr lang="en-AU" sz="1400" dirty="0"/>
              <a:t> </a:t>
            </a:r>
            <a:r>
              <a:rPr lang="en-AU" sz="1400" dirty="0" err="1"/>
              <a:t>xã</a:t>
            </a:r>
            <a:r>
              <a:rPr lang="en-AU" sz="1400" dirty="0"/>
              <a:t> </a:t>
            </a:r>
            <a:r>
              <a:rPr lang="en-AU" sz="1400" dirty="0" err="1"/>
              <a:t>hội</a:t>
            </a:r>
            <a:r>
              <a:rPr lang="en-AU" sz="1400" dirty="0"/>
              <a:t>, </a:t>
            </a:r>
            <a:r>
              <a:rPr lang="en-AU" sz="1400" dirty="0" err="1"/>
              <a:t>ví</a:t>
            </a:r>
            <a:r>
              <a:rPr lang="en-AU" sz="1400" dirty="0"/>
              <a:t> </a:t>
            </a:r>
            <a:r>
              <a:rPr lang="en-AU" sz="1400" dirty="0" err="1"/>
              <a:t>dụ</a:t>
            </a:r>
            <a:r>
              <a:rPr lang="en-AU" sz="1400" dirty="0"/>
              <a:t> </a:t>
            </a:r>
            <a:r>
              <a:rPr lang="en-AU" sz="1400" dirty="0" err="1"/>
              <a:t>nh</a:t>
            </a:r>
            <a:r>
              <a:rPr lang="vi-VN" sz="1400" dirty="0"/>
              <a:t>ư</a:t>
            </a:r>
            <a:r>
              <a:rPr lang="en-AU" sz="1400" dirty="0"/>
              <a:t> </a:t>
            </a:r>
            <a:r>
              <a:rPr lang="en-AU" sz="1400" b="1" dirty="0"/>
              <a:t>Meta (Facebook)</a:t>
            </a:r>
            <a:endParaRPr lang="en-AU" sz="1400" dirty="0"/>
          </a:p>
        </p:txBody>
      </p:sp>
      <p:sp>
        <p:nvSpPr>
          <p:cNvPr id="9" name="Rectangle: Rounded Corners 8">
            <a:extLst>
              <a:ext uri="{FF2B5EF4-FFF2-40B4-BE49-F238E27FC236}">
                <a16:creationId xmlns:a16="http://schemas.microsoft.com/office/drawing/2014/main" id="{18DB3F59-BF66-DE3F-9CF9-E95D032F1937}"/>
              </a:ext>
            </a:extLst>
          </p:cNvPr>
          <p:cNvSpPr/>
          <p:nvPr/>
        </p:nvSpPr>
        <p:spPr>
          <a:xfrm>
            <a:off x="2447354" y="5798288"/>
            <a:ext cx="1752600" cy="69210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AU" sz="1400" dirty="0" err="1"/>
              <a:t>Dịch</a:t>
            </a:r>
            <a:r>
              <a:rPr lang="en-AU" sz="1400" dirty="0"/>
              <a:t> </a:t>
            </a:r>
            <a:r>
              <a:rPr lang="en-AU" sz="1400" dirty="0" err="1"/>
              <a:t>vụ</a:t>
            </a:r>
            <a:r>
              <a:rPr lang="en-AU" sz="1400" dirty="0"/>
              <a:t> </a:t>
            </a:r>
            <a:r>
              <a:rPr lang="en-AU" sz="1400" dirty="0" err="1"/>
              <a:t>nhắn</a:t>
            </a:r>
            <a:r>
              <a:rPr lang="en-AU" sz="1400" dirty="0"/>
              <a:t> tin tr</a:t>
            </a:r>
            <a:r>
              <a:rPr lang="en-US" sz="1400" dirty="0" err="1"/>
              <a:t>ực</a:t>
            </a:r>
            <a:r>
              <a:rPr lang="en-US" sz="1400" dirty="0"/>
              <a:t> </a:t>
            </a:r>
            <a:r>
              <a:rPr lang="en-US" sz="1400" dirty="0" err="1"/>
              <a:t>tuyến</a:t>
            </a:r>
            <a:r>
              <a:rPr lang="en-US" sz="1400" dirty="0"/>
              <a:t> </a:t>
            </a:r>
            <a:endParaRPr lang="en-AU" sz="1400" dirty="0"/>
          </a:p>
        </p:txBody>
      </p:sp>
      <p:sp>
        <p:nvSpPr>
          <p:cNvPr id="10" name="Rectangle: Rounded Corners 9">
            <a:extLst>
              <a:ext uri="{FF2B5EF4-FFF2-40B4-BE49-F238E27FC236}">
                <a16:creationId xmlns:a16="http://schemas.microsoft.com/office/drawing/2014/main" id="{6E6EAB0D-E3BE-CE02-FD69-5B38535668A8}"/>
              </a:ext>
            </a:extLst>
          </p:cNvPr>
          <p:cNvSpPr/>
          <p:nvPr/>
        </p:nvSpPr>
        <p:spPr>
          <a:xfrm>
            <a:off x="7992046" y="5798288"/>
            <a:ext cx="1752600" cy="69210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AU" sz="1400" dirty="0" err="1"/>
              <a:t>Dịch</a:t>
            </a:r>
            <a:r>
              <a:rPr lang="en-AU" sz="1400" dirty="0"/>
              <a:t> </a:t>
            </a:r>
            <a:r>
              <a:rPr lang="en-AU" sz="1400" dirty="0" err="1"/>
              <a:t>vụ</a:t>
            </a:r>
            <a:r>
              <a:rPr lang="en-AU" sz="1400" dirty="0"/>
              <a:t> </a:t>
            </a:r>
            <a:r>
              <a:rPr lang="en-AU" sz="1400" dirty="0" err="1"/>
              <a:t>nền</a:t>
            </a:r>
            <a:r>
              <a:rPr lang="en-AU" sz="1400" dirty="0"/>
              <a:t> </a:t>
            </a:r>
            <a:r>
              <a:rPr lang="en-AU" sz="1400" dirty="0" err="1"/>
              <a:t>tảng</a:t>
            </a:r>
            <a:r>
              <a:rPr lang="en-AU" sz="1400" dirty="0"/>
              <a:t> </a:t>
            </a:r>
            <a:r>
              <a:rPr lang="en-AU" sz="1400" dirty="0" err="1"/>
              <a:t>tổng</a:t>
            </a:r>
            <a:r>
              <a:rPr lang="en-AU" sz="1400" dirty="0"/>
              <a:t> h</a:t>
            </a:r>
            <a:r>
              <a:rPr lang="en-US" sz="1400" dirty="0" err="1"/>
              <a:t>ợp</a:t>
            </a:r>
            <a:r>
              <a:rPr lang="en-US" sz="1400" dirty="0"/>
              <a:t> </a:t>
            </a:r>
            <a:r>
              <a:rPr lang="en-US" sz="1400" dirty="0" err="1"/>
              <a:t>nội</a:t>
            </a:r>
            <a:r>
              <a:rPr lang="en-US" sz="1400" dirty="0"/>
              <a:t> dung </a:t>
            </a:r>
            <a:r>
              <a:rPr lang="en-US" sz="1400" dirty="0" err="1"/>
              <a:t>số</a:t>
            </a:r>
            <a:endParaRPr lang="en-AU" sz="1400" dirty="0"/>
          </a:p>
        </p:txBody>
      </p:sp>
      <p:sp>
        <p:nvSpPr>
          <p:cNvPr id="11" name="Rectangle: Rounded Corners 10">
            <a:extLst>
              <a:ext uri="{FF2B5EF4-FFF2-40B4-BE49-F238E27FC236}">
                <a16:creationId xmlns:a16="http://schemas.microsoft.com/office/drawing/2014/main" id="{DC12BBC6-0619-204B-6046-4442B97F36E9}"/>
              </a:ext>
            </a:extLst>
          </p:cNvPr>
          <p:cNvSpPr/>
          <p:nvPr/>
        </p:nvSpPr>
        <p:spPr>
          <a:xfrm>
            <a:off x="9813354" y="5784168"/>
            <a:ext cx="1752600" cy="69210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AU" sz="1400" dirty="0" err="1"/>
              <a:t>Dịch</a:t>
            </a:r>
            <a:r>
              <a:rPr lang="en-AU" sz="1400" dirty="0"/>
              <a:t> </a:t>
            </a:r>
            <a:r>
              <a:rPr lang="en-AU" sz="1400" dirty="0" err="1"/>
              <a:t>vụ</a:t>
            </a:r>
            <a:r>
              <a:rPr lang="en-AU" sz="1400" dirty="0"/>
              <a:t> </a:t>
            </a:r>
            <a:r>
              <a:rPr lang="en-AU" sz="1400" dirty="0" err="1"/>
              <a:t>gi</a:t>
            </a:r>
            <a:r>
              <a:rPr lang="en-US" sz="1400" dirty="0" err="1"/>
              <a:t>ới</a:t>
            </a:r>
            <a:r>
              <a:rPr lang="en-US" sz="1400" dirty="0"/>
              <a:t> </a:t>
            </a:r>
            <a:r>
              <a:rPr lang="en-US" sz="1400" dirty="0" err="1"/>
              <a:t>thiệu</a:t>
            </a:r>
            <a:r>
              <a:rPr lang="en-US" sz="1400" dirty="0"/>
              <a:t> </a:t>
            </a:r>
            <a:r>
              <a:rPr lang="en-US" sz="1400" dirty="0" err="1"/>
              <a:t>ph</a:t>
            </a:r>
            <a:r>
              <a:rPr lang="vi-VN" sz="1400" dirty="0"/>
              <a:t>ư</a:t>
            </a:r>
            <a:r>
              <a:rPr lang="en-US" sz="1400" dirty="0" err="1"/>
              <a:t>ơng</a:t>
            </a:r>
            <a:r>
              <a:rPr lang="en-US" sz="1400" dirty="0"/>
              <a:t> </a:t>
            </a:r>
            <a:r>
              <a:rPr lang="en-US" sz="1400" dirty="0" err="1"/>
              <a:t>tiện</a:t>
            </a:r>
            <a:r>
              <a:rPr lang="en-US" sz="1400" dirty="0"/>
              <a:t> </a:t>
            </a:r>
            <a:r>
              <a:rPr lang="en-US" sz="1400" dirty="0" err="1"/>
              <a:t>truyền</a:t>
            </a:r>
            <a:r>
              <a:rPr lang="en-US" sz="1400" dirty="0"/>
              <a:t> </a:t>
            </a:r>
            <a:r>
              <a:rPr lang="en-US" sz="1400" dirty="0" err="1"/>
              <a:t>thông</a:t>
            </a:r>
            <a:endParaRPr lang="en-AU" sz="1400" dirty="0"/>
          </a:p>
        </p:txBody>
      </p:sp>
      <p:sp>
        <p:nvSpPr>
          <p:cNvPr id="12" name="Rectangle: Rounded Corners 11">
            <a:extLst>
              <a:ext uri="{FF2B5EF4-FFF2-40B4-BE49-F238E27FC236}">
                <a16:creationId xmlns:a16="http://schemas.microsoft.com/office/drawing/2014/main" id="{1B76FAE4-DD30-5CC1-C9D4-4E0E101252FA}"/>
              </a:ext>
            </a:extLst>
          </p:cNvPr>
          <p:cNvSpPr/>
          <p:nvPr/>
        </p:nvSpPr>
        <p:spPr>
          <a:xfrm>
            <a:off x="6170738" y="5798288"/>
            <a:ext cx="1780924" cy="88989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AU" sz="1400" dirty="0" err="1"/>
              <a:t>Dịch</a:t>
            </a:r>
            <a:r>
              <a:rPr lang="en-AU" sz="1400" dirty="0"/>
              <a:t> </a:t>
            </a:r>
            <a:r>
              <a:rPr lang="en-AU" sz="1400" dirty="0" err="1"/>
              <a:t>vụ</a:t>
            </a:r>
            <a:r>
              <a:rPr lang="en-AU" sz="1400" dirty="0"/>
              <a:t> </a:t>
            </a:r>
            <a:r>
              <a:rPr lang="en-AU" sz="1400" dirty="0" err="1"/>
              <a:t>ch</a:t>
            </a:r>
            <a:r>
              <a:rPr lang="en-US" sz="1400" dirty="0"/>
              <a:t>ợ </a:t>
            </a:r>
            <a:r>
              <a:rPr lang="en-US" sz="1400" dirty="0" err="1"/>
              <a:t>điện</a:t>
            </a:r>
            <a:r>
              <a:rPr lang="en-US" sz="1400" dirty="0"/>
              <a:t> </a:t>
            </a:r>
            <a:r>
              <a:rPr lang="en-US" sz="1400" dirty="0" err="1"/>
              <a:t>tử</a:t>
            </a:r>
            <a:r>
              <a:rPr lang="en-US" sz="1400" dirty="0"/>
              <a:t>, </a:t>
            </a:r>
            <a:r>
              <a:rPr lang="en-US" sz="1400" dirty="0" err="1"/>
              <a:t>ví</a:t>
            </a:r>
            <a:r>
              <a:rPr lang="en-US" sz="1400" dirty="0"/>
              <a:t> </a:t>
            </a:r>
            <a:r>
              <a:rPr lang="en-US" sz="1400" dirty="0" err="1"/>
              <a:t>dụ</a:t>
            </a:r>
            <a:r>
              <a:rPr lang="en-US" sz="1400" dirty="0"/>
              <a:t> </a:t>
            </a:r>
            <a:r>
              <a:rPr lang="en-US" sz="1400" dirty="0" err="1"/>
              <a:t>nh</a:t>
            </a:r>
            <a:r>
              <a:rPr lang="vi-VN" sz="1400" dirty="0"/>
              <a:t>ư</a:t>
            </a:r>
            <a:r>
              <a:rPr lang="en-US" sz="1400" dirty="0"/>
              <a:t> </a:t>
            </a:r>
            <a:r>
              <a:rPr lang="en-AU" sz="1400" dirty="0"/>
              <a:t> </a:t>
            </a:r>
            <a:r>
              <a:rPr lang="en-AU" sz="1400" b="1" dirty="0"/>
              <a:t>Amazon</a:t>
            </a:r>
            <a:endParaRPr lang="en-AU" sz="1400" dirty="0"/>
          </a:p>
        </p:txBody>
      </p:sp>
      <p:sp>
        <p:nvSpPr>
          <p:cNvPr id="13" name="Right Brace 12">
            <a:extLst>
              <a:ext uri="{FF2B5EF4-FFF2-40B4-BE49-F238E27FC236}">
                <a16:creationId xmlns:a16="http://schemas.microsoft.com/office/drawing/2014/main" id="{C9CE6D79-C6E6-58CD-8605-BCE01C04A7A5}"/>
              </a:ext>
            </a:extLst>
          </p:cNvPr>
          <p:cNvSpPr/>
          <p:nvPr/>
        </p:nvSpPr>
        <p:spPr>
          <a:xfrm rot="5400000">
            <a:off x="5765995" y="1845752"/>
            <a:ext cx="312493" cy="72963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3539750104"/>
      </p:ext>
    </p:extLst>
  </p:cSld>
  <p:clrMapOvr>
    <a:masterClrMapping/>
  </p:clrMapOvr>
</p:sld>
</file>

<file path=ppt/theme/theme1.xml><?xml version="1.0" encoding="utf-8"?>
<a:theme xmlns:a="http://schemas.openxmlformats.org/drawingml/2006/main" name="ACCC">
  <a:themeElements>
    <a:clrScheme name="ACCC">
      <a:dk1>
        <a:sysClr val="windowText" lastClr="000000"/>
      </a:dk1>
      <a:lt1>
        <a:sysClr val="window" lastClr="FFFFFF"/>
      </a:lt1>
      <a:dk2>
        <a:srgbClr val="131838"/>
      </a:dk2>
      <a:lt2>
        <a:srgbClr val="D5D6D2"/>
      </a:lt2>
      <a:accent1>
        <a:srgbClr val="342D8C"/>
      </a:accent1>
      <a:accent2>
        <a:srgbClr val="1CCFC9"/>
      </a:accent2>
      <a:accent3>
        <a:srgbClr val="38862E"/>
      </a:accent3>
      <a:accent4>
        <a:srgbClr val="D5A70B"/>
      </a:accent4>
      <a:accent5>
        <a:srgbClr val="E85D72"/>
      </a:accent5>
      <a:accent6>
        <a:srgbClr val="008098"/>
      </a:accent6>
      <a:hlink>
        <a:srgbClr val="0000FF"/>
      </a:hlink>
      <a:folHlink>
        <a:srgbClr val="800080"/>
      </a:folHlink>
    </a:clrScheme>
    <a:fontScheme name="ACCC">
      <a:majorFont>
        <a:latin typeface="Bitter"/>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580EA7EC-864C-4516-AD66-38718002C546}" vid="{FBE35018-E774-4B68-A598-174EC5DABF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4697</TotalTime>
  <Words>3140</Words>
  <Application>Microsoft Office PowerPoint</Application>
  <PresentationFormat>Widescreen</PresentationFormat>
  <Paragraphs>275</Paragraphs>
  <Slides>35</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Bitter</vt:lpstr>
      <vt:lpstr>Bitter Medium</vt:lpstr>
      <vt:lpstr>Calibri</vt:lpstr>
      <vt:lpstr>Courier New</vt:lpstr>
      <vt:lpstr>Open Sans</vt:lpstr>
      <vt:lpstr>Roboto</vt:lpstr>
      <vt:lpstr>Roboto Medium</vt:lpstr>
      <vt:lpstr>Symbol</vt:lpstr>
      <vt:lpstr>Times New Roman</vt:lpstr>
      <vt:lpstr>Wingdings</vt:lpstr>
      <vt:lpstr>ACCC</vt:lpstr>
      <vt:lpstr>Hội thảo Bảo vệ người tiêu dùng trong thương mại điện tử – Kinh nghiệm của Úc</vt:lpstr>
      <vt:lpstr>Một số thông tin về tôi</vt:lpstr>
      <vt:lpstr>Mục tiêu và vai trò của ACCC</vt:lpstr>
      <vt:lpstr>Những vụ việc bảo vệ người tiêu dùng mà ACCC đã từng xử lý</vt:lpstr>
      <vt:lpstr>PowerPoint Presentation</vt:lpstr>
      <vt:lpstr>PowerPoint Presentation</vt:lpstr>
      <vt:lpstr>Nền tảng kỹ thuật số</vt:lpstr>
      <vt:lpstr>Nghiên cứu thị trường của ACCC về nền tảng kỹ thuật số</vt:lpstr>
      <vt:lpstr>Nghiên cứu về Nền tảng Kỹ thuật số</vt:lpstr>
      <vt:lpstr>Tổng quan báo cáo chung về chợ trực tuyến</vt:lpstr>
      <vt:lpstr>Tổng quan về các vấn đề liên quan đến bảo vệ người tiêu dùng</vt:lpstr>
      <vt:lpstr>Vấn đề về bảo vệ quyền lợi người tiêu dùng: vai trò của thông tin sản phẩm trong việc hình thành quyết định mua của người tiêu dùng</vt:lpstr>
      <vt:lpstr>Trách nhiệm của nền tảng kỹ thuật số đối với người tiêu dùng</vt:lpstr>
      <vt:lpstr>Tổng quan về Báo cáo về sửa đổi quy định pháp luật của ACCC, các khuyến nghị</vt:lpstr>
      <vt:lpstr>Khuyến nghị đối với Chính phủ</vt:lpstr>
      <vt:lpstr>Khuyến nghị đối với người tiêu dùng(2)</vt:lpstr>
      <vt:lpstr>Tổng quan khuyến nghị người tiêu dùng</vt:lpstr>
      <vt:lpstr>Các phương thức áp dụng đối với nền tảng kỹ thuật số nhằm vào các hành vi lừa đảo, ứng dụng gây hại và review giả, đồng thời tăng cương giải quyết tranh chấp người tiêu dùng: Khuyến nghị 2</vt:lpstr>
      <vt:lpstr>Vụ việc điển hình - Trivago</vt:lpstr>
      <vt:lpstr>PowerPoint Presentation</vt:lpstr>
      <vt:lpstr>Vị trí đầu tiên được hiển thị</vt:lpstr>
      <vt:lpstr>Phân tích dữ liệu và Kết quả</vt:lpstr>
      <vt:lpstr>Kết quả thực thi (2022)</vt:lpstr>
      <vt:lpstr>Lừa đảo trực tuyến ở Úc</vt:lpstr>
      <vt:lpstr>Lừa đảo tài chính ở Úc</vt:lpstr>
      <vt:lpstr>Lừa đảo tài chính trực tuyến ở Úc</vt:lpstr>
      <vt:lpstr>Ví dụ về lừa đảo trực tuyến</vt:lpstr>
      <vt:lpstr>Vai trò của ACCC</vt:lpstr>
      <vt:lpstr>Hoạt động nâng cao nhận thức của ACCC</vt:lpstr>
      <vt:lpstr>Ví dụ về công cụ giáo dục người tiêu dùng của ACCC</vt:lpstr>
      <vt:lpstr>Những vấn đề trực tuyến mới nổi – ‘tuyên bố sai về môi trường’</vt:lpstr>
      <vt:lpstr>Thực thi trong lĩnh vực “Bền vững” ở ACCC</vt:lpstr>
      <vt:lpstr>8 Nguyên tắc Để có tuyên bố rõ ràng, chính xác và đúng sự thật:</vt:lpstr>
      <vt:lpstr>Hoạt động thực thi ACCC trong thời gian gần đây – Moo Premium Foods</vt:lpstr>
      <vt:lpstr> Xin cảm ơn!  Bạn có câu hỏi nào không?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 consumer protection – an Australian perspective</dc:title>
  <dc:subject/>
  <dc:creator>Annabelle Lyons</dc:creator>
  <cp:keywords/>
  <dc:description/>
  <cp:lastModifiedBy>Administrator</cp:lastModifiedBy>
  <cp:revision>49</cp:revision>
  <dcterms:created xsi:type="dcterms:W3CDTF">2024-08-01T08:50:39Z</dcterms:created>
  <dcterms:modified xsi:type="dcterms:W3CDTF">2024-08-06T03:03:34Z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9d5a995-dfdf-4407-9a97-edbbc68c9f53_Enabled">
    <vt:lpwstr>true</vt:lpwstr>
  </property>
  <property fmtid="{D5CDD505-2E9C-101B-9397-08002B2CF9AE}" pid="3" name="MSIP_Label_d9d5a995-dfdf-4407-9a97-edbbc68c9f53_SetDate">
    <vt:lpwstr>2024-08-01T09:06:19Z</vt:lpwstr>
  </property>
  <property fmtid="{D5CDD505-2E9C-101B-9397-08002B2CF9AE}" pid="4" name="MSIP_Label_d9d5a995-dfdf-4407-9a97-edbbc68c9f53_Method">
    <vt:lpwstr>Privileged</vt:lpwstr>
  </property>
  <property fmtid="{D5CDD505-2E9C-101B-9397-08002B2CF9AE}" pid="5" name="MSIP_Label_d9d5a995-dfdf-4407-9a97-edbbc68c9f53_Name">
    <vt:lpwstr>OFFICIAL</vt:lpwstr>
  </property>
  <property fmtid="{D5CDD505-2E9C-101B-9397-08002B2CF9AE}" pid="6" name="MSIP_Label_d9d5a995-dfdf-4407-9a97-edbbc68c9f53_SiteId">
    <vt:lpwstr>b33e9e1a-e443-4edd-9789-24bed26d38d6</vt:lpwstr>
  </property>
  <property fmtid="{D5CDD505-2E9C-101B-9397-08002B2CF9AE}" pid="7" name="MSIP_Label_d9d5a995-dfdf-4407-9a97-edbbc68c9f53_ActionId">
    <vt:lpwstr>0c028135-0304-418d-91db-d93b58d19bf9</vt:lpwstr>
  </property>
  <property fmtid="{D5CDD505-2E9C-101B-9397-08002B2CF9AE}" pid="8" name="MSIP_Label_d9d5a995-dfdf-4407-9a97-edbbc68c9f53_ContentBits">
    <vt:lpwstr>0</vt:lpwstr>
  </property>
</Properties>
</file>